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handoutMasterIdLst>
    <p:handoutMasterId r:id="rId10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2" r:id="rId9"/>
  </p:sldIdLst>
  <p:sldSz cx="9144000" cy="6858000" type="screen4x3"/>
  <p:notesSz cx="6788150" cy="9923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5047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B28EE-83D7-499C-B207-6AF8B5862F2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5047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274CA-030F-4525-8D41-9B82233757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8868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5278BD9-B879-4039-90E2-EA8B354A5EF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E632A08-8921-49AF-83C7-A5A76E096440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1944216"/>
          </a:xfrm>
        </p:spPr>
        <p:txBody>
          <a:bodyPr>
            <a:normAutofit fontScale="90000"/>
          </a:bodyPr>
          <a:lstStyle/>
          <a:p>
            <a:r>
              <a:rPr lang="en-IE" sz="8000" dirty="0" smtClean="0"/>
              <a:t>THE ROMANS !!</a:t>
            </a:r>
            <a:endParaRPr lang="en-IE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1043608" y="3212976"/>
            <a:ext cx="6800800" cy="1584176"/>
          </a:xfrm>
        </p:spPr>
        <p:txBody>
          <a:bodyPr/>
          <a:lstStyle/>
          <a:p>
            <a:r>
              <a:rPr lang="en-IE" dirty="0" smtClean="0"/>
              <a:t>By Sarah, Beth and Ruby</a:t>
            </a:r>
            <a:endParaRPr lang="en-IE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39952" y="30304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521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4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Romulus and Remus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060848"/>
            <a:ext cx="7272808" cy="4569296"/>
          </a:xfrm>
        </p:spPr>
        <p:txBody>
          <a:bodyPr>
            <a:normAutofit/>
          </a:bodyPr>
          <a:lstStyle/>
          <a:p>
            <a:r>
              <a:rPr lang="en-IE" dirty="0" smtClean="0"/>
              <a:t>Once there was two boys and their uncle did not like them so he threw them on a lake …A while later a she-wolf  saw them and protected them from danger and took care of them very well . A few years later a shepherd heard the babies crying and went to see what was wrong . The babies were safe and sound . So the shepherd took them and took care of them until they were young men. Romulus and Remus wanted to build a city ,Later then Romulus killed Remus and continued to build the City and soon called the city Rome after himself .</a:t>
            </a:r>
            <a:endParaRPr lang="en-IE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937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398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60848"/>
            <a:ext cx="2880320" cy="36004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 smtClean="0"/>
              <a:t>Then it froze in time for 2000 years. After </a:t>
            </a:r>
            <a:r>
              <a:rPr lang="en-IE" dirty="0" smtClean="0"/>
              <a:t>17</a:t>
            </a:r>
            <a:r>
              <a:rPr lang="en-IE" dirty="0" smtClean="0"/>
              <a:t>00  </a:t>
            </a:r>
            <a:r>
              <a:rPr lang="en-IE" dirty="0" smtClean="0"/>
              <a:t>years a man was digging  in his garden and found  a Pompeii brick wall and ever since they kept on digging it up .Now </a:t>
            </a:r>
            <a:r>
              <a:rPr lang="en-IE" dirty="0" smtClean="0"/>
              <a:t>in Italy </a:t>
            </a:r>
            <a:r>
              <a:rPr lang="en-IE" dirty="0" smtClean="0"/>
              <a:t>you can go see the </a:t>
            </a:r>
            <a:r>
              <a:rPr lang="en-IE" dirty="0" smtClean="0"/>
              <a:t>buildings </a:t>
            </a:r>
            <a:r>
              <a:rPr lang="en-IE" dirty="0" smtClean="0"/>
              <a:t>!!! 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268760"/>
            <a:ext cx="45719" cy="685800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_____________________________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24" y="1628800"/>
            <a:ext cx="3125788" cy="451338"/>
          </a:xfrm>
        </p:spPr>
        <p:txBody>
          <a:bodyPr>
            <a:normAutofit fontScale="85000" lnSpcReduction="10000"/>
          </a:bodyPr>
          <a:lstStyle/>
          <a:p>
            <a:r>
              <a:rPr lang="en-IE" dirty="0" smtClean="0"/>
              <a:t>Mount Vesuvius erupted in AD 79 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6" y="1700808"/>
            <a:ext cx="3127375" cy="448056"/>
          </a:xfrm>
        </p:spPr>
        <p:txBody>
          <a:bodyPr>
            <a:normAutofit fontScale="92500" lnSpcReduction="20000"/>
          </a:bodyPr>
          <a:lstStyle/>
          <a:p>
            <a:r>
              <a:rPr lang="en-IE" dirty="0" smtClean="0"/>
              <a:t>What happened …</a:t>
            </a:r>
            <a:endParaRPr lang="en-IE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29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02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21360" y="1124744"/>
            <a:ext cx="1981200" cy="464444"/>
          </a:xfrm>
        </p:spPr>
        <p:txBody>
          <a:bodyPr>
            <a:normAutofit fontScale="90000"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Clothes and fashion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971600" y="1412776"/>
            <a:ext cx="6886128" cy="6696744"/>
          </a:xfrm>
        </p:spPr>
        <p:txBody>
          <a:bodyPr/>
          <a:lstStyle/>
          <a:p>
            <a:r>
              <a:rPr lang="en-IE" dirty="0" smtClean="0"/>
              <a:t>Clothes , jewellery and hair cuts changed from time to time. Women wore gold head to toe. Some women wore wigs made from slaves hair . Women  put chalk all over them because pale skin was thought to be attractive . Men and women wore tunics , citizens could wear togas . Richer women wore a dress called a  </a:t>
            </a:r>
            <a:r>
              <a:rPr lang="en-IE" dirty="0" err="1" smtClean="0"/>
              <a:t>stola</a:t>
            </a:r>
            <a:r>
              <a:rPr lang="en-IE" dirty="0" smtClean="0"/>
              <a:t>  . </a:t>
            </a:r>
          </a:p>
          <a:p>
            <a:endParaRPr lang="en-IE" dirty="0"/>
          </a:p>
          <a:p>
            <a:endParaRPr lang="en-IE" dirty="0" smtClean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8" name="Right Arrow 7"/>
          <p:cNvSpPr/>
          <p:nvPr/>
        </p:nvSpPr>
        <p:spPr>
          <a:xfrm flipH="1">
            <a:off x="10260632" y="1484784"/>
            <a:ext cx="57606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8660" y="3140968"/>
            <a:ext cx="2592288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97684"/>
            <a:ext cx="3168352" cy="194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8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632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1640" y="2780928"/>
            <a:ext cx="3124200" cy="2743200"/>
          </a:xfrm>
        </p:spPr>
        <p:txBody>
          <a:bodyPr>
            <a:noAutofit/>
          </a:bodyPr>
          <a:lstStyle/>
          <a:p>
            <a:r>
              <a:rPr lang="en-IE" dirty="0" smtClean="0"/>
              <a:t>Romans ate very unusual food . This is one of their  recipes  !! A chicken inside a duck and duck inside a pig then the pig inside a cow !! . They also liked peahens , peacocks </a:t>
            </a:r>
          </a:p>
          <a:p>
            <a:pPr marL="0" indent="0">
              <a:buNone/>
            </a:pPr>
            <a:r>
              <a:rPr lang="en-IE" dirty="0" smtClean="0"/>
              <a:t>And peacocks tongue’s . </a:t>
            </a:r>
            <a:endParaRPr lang="en-I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36912"/>
            <a:ext cx="3138636" cy="2447032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6400800" cy="685800"/>
          </a:xfrm>
        </p:spPr>
        <p:txBody>
          <a:bodyPr/>
          <a:lstStyle/>
          <a:p>
            <a:r>
              <a:rPr lang="en-IE" dirty="0" smtClean="0"/>
              <a:t>Food  !!</a:t>
            </a:r>
            <a:endParaRPr lang="en-IE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115616" y="1700808"/>
            <a:ext cx="3125788" cy="379330"/>
          </a:xfrm>
        </p:spPr>
        <p:txBody>
          <a:bodyPr>
            <a:normAutofit fontScale="77500" lnSpcReduction="20000"/>
          </a:bodyPr>
          <a:lstStyle/>
          <a:p>
            <a:r>
              <a:rPr lang="en-IE" dirty="0" smtClean="0"/>
              <a:t>What  They Ate !!!</a:t>
            </a:r>
            <a:endParaRPr lang="en-I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88024" y="1988840"/>
            <a:ext cx="3127375" cy="376048"/>
          </a:xfrm>
        </p:spPr>
        <p:txBody>
          <a:bodyPr>
            <a:normAutofit fontScale="77500" lnSpcReduction="20000"/>
          </a:bodyPr>
          <a:lstStyle/>
          <a:p>
            <a:r>
              <a:rPr lang="en-IE" dirty="0" smtClean="0"/>
              <a:t>Picture !!!!</a:t>
            </a:r>
          </a:p>
          <a:p>
            <a:endParaRPr lang="en-IE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58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3608" y="2276872"/>
            <a:ext cx="3452192" cy="328572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Romans liked to play , fighting , board games, plays and lots more. They would fight in Amphitheatres . They fought against dangerous animals like lions and bears. </a:t>
            </a:r>
            <a:endParaRPr lang="en-IE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mtClean="0"/>
              <a:t>Entertainment</a:t>
            </a:r>
            <a:endParaRPr lang="en-IE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744" y="404664"/>
            <a:ext cx="1224136" cy="2592288"/>
          </a:xfrm>
        </p:spPr>
      </p:pic>
      <p:sp>
        <p:nvSpPr>
          <p:cNvPr id="5" name="Rectangle 4"/>
          <p:cNvSpPr/>
          <p:nvPr/>
        </p:nvSpPr>
        <p:spPr>
          <a:xfrm flipH="1">
            <a:off x="11430000" y="2636912"/>
            <a:ext cx="558824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/>
              <a:t>http://t1.gstatic.com/images?q=tbn:ANd9GcQyZlSBu53FlGOkc208Z9ZtmHslnvGRb8iSEsj9jvEwNKdXAzFg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6856" y="2636912"/>
            <a:ext cx="262806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309634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73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20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Facts !!!</a:t>
            </a:r>
            <a:endParaRPr lang="en-I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Fact 1 : Romans had a place called a </a:t>
            </a:r>
            <a:r>
              <a:rPr lang="en-IE" dirty="0" err="1" smtClean="0"/>
              <a:t>vomitarium</a:t>
            </a:r>
            <a:r>
              <a:rPr lang="en-IE" dirty="0" smtClean="0"/>
              <a:t> so they would get sick there.  Fact 2</a:t>
            </a:r>
            <a:r>
              <a:rPr lang="en-IE" dirty="0" smtClean="0"/>
              <a:t>: The </a:t>
            </a:r>
            <a:r>
              <a:rPr lang="en-IE" dirty="0" smtClean="0"/>
              <a:t>romans brought roads , wine , pizza and lots </a:t>
            </a:r>
            <a:r>
              <a:rPr lang="en-IE" dirty="0" err="1" smtClean="0"/>
              <a:t>lots</a:t>
            </a:r>
            <a:r>
              <a:rPr lang="en-IE" dirty="0" smtClean="0"/>
              <a:t> more to other countries.  Fact 3: most words in </a:t>
            </a:r>
            <a:r>
              <a:rPr lang="en-IE" dirty="0" err="1" smtClean="0"/>
              <a:t>english</a:t>
            </a:r>
            <a:r>
              <a:rPr lang="en-IE" dirty="0" smtClean="0"/>
              <a:t> are derived from Latin .           </a:t>
            </a:r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77072"/>
            <a:ext cx="4104456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02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116632"/>
            <a:ext cx="8305800" cy="3298300"/>
          </a:xfrm>
        </p:spPr>
        <p:txBody>
          <a:bodyPr>
            <a:normAutofit fontScale="90000"/>
          </a:bodyPr>
          <a:lstStyle/>
          <a:p>
            <a:r>
              <a:rPr lang="en-IE" sz="11500" dirty="0" smtClean="0"/>
              <a:t>The End !!!</a:t>
            </a:r>
            <a:endParaRPr lang="en-IE" sz="115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By Beth ,Sarah and Ruby </a:t>
            </a:r>
            <a:endParaRPr lang="en-IE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32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82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177</TotalTime>
  <Words>386</Words>
  <Application>Microsoft Office PowerPoint</Application>
  <PresentationFormat>On-screen Show (4:3)</PresentationFormat>
  <Paragraphs>23</Paragraphs>
  <Slides>8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Couture</vt:lpstr>
      <vt:lpstr>THE ROMANS !!</vt:lpstr>
      <vt:lpstr>Romulus and Remus</vt:lpstr>
      <vt:lpstr>_____________________________</vt:lpstr>
      <vt:lpstr>Clothes and fashion</vt:lpstr>
      <vt:lpstr>Food  !!</vt:lpstr>
      <vt:lpstr>Entertainment</vt:lpstr>
      <vt:lpstr>Facts !!!</vt:lpstr>
      <vt:lpstr>The End 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ROMANS !!</dc:title>
  <dc:creator>User</dc:creator>
  <cp:lastModifiedBy>User</cp:lastModifiedBy>
  <cp:revision>20</cp:revision>
  <dcterms:created xsi:type="dcterms:W3CDTF">2014-02-03T14:15:30Z</dcterms:created>
  <dcterms:modified xsi:type="dcterms:W3CDTF">2014-02-06T15:32:00Z</dcterms:modified>
</cp:coreProperties>
</file>