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0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8" autoAdjust="0"/>
    <p:restoredTop sz="94660"/>
  </p:normalViewPr>
  <p:slideViewPr>
    <p:cSldViewPr>
      <p:cViewPr varScale="1">
        <p:scale>
          <a:sx n="69" d="100"/>
          <a:sy n="69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BD904-3297-447B-A1BF-1B8BC887B6B1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092307-BE7B-4201-A216-CC99A708A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35826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92307-BE7B-4201-A216-CC99A708AB7A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65776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C2E3002E-20F0-425A-97AF-5E28A8CD6D88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D34CA247-2CD8-40DF-B28B-A9FBFE2A978E}" type="slidenum">
              <a:rPr lang="en-IE" smtClean="0"/>
              <a:t>‹#›</a:t>
            </a:fld>
            <a:endParaRPr lang="en-I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BY Dara</a:t>
            </a:r>
            <a:r>
              <a:rPr lang="en-IE" dirty="0" smtClean="0"/>
              <a:t>, Jamie, Louis </a:t>
            </a:r>
            <a:r>
              <a:rPr lang="en-IE" dirty="0" smtClean="0"/>
              <a:t>and </a:t>
            </a:r>
            <a:r>
              <a:rPr lang="en-IE" dirty="0" smtClean="0"/>
              <a:t>Gavin 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IE" dirty="0" smtClean="0">
                <a:solidFill>
                  <a:schemeClr val="bg1"/>
                </a:solidFill>
              </a:rPr>
              <a:t>THE ROMANS</a:t>
            </a:r>
            <a:endParaRPr lang="en-IE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55470"/>
            <a:ext cx="5904656" cy="254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8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IE" dirty="0" smtClean="0"/>
              <a:t>The Romans were the best the warriors in the world</a:t>
            </a:r>
          </a:p>
          <a:p>
            <a:r>
              <a:rPr lang="en-IE" dirty="0" smtClean="0"/>
              <a:t>They were made up of great armour</a:t>
            </a:r>
          </a:p>
          <a:p>
            <a:r>
              <a:rPr lang="en-IE" dirty="0" smtClean="0"/>
              <a:t>The army was </a:t>
            </a:r>
            <a:r>
              <a:rPr lang="en-IE" dirty="0" err="1" smtClean="0"/>
              <a:t>very,very</a:t>
            </a:r>
            <a:r>
              <a:rPr lang="en-IE" dirty="0" smtClean="0"/>
              <a:t> successful</a:t>
            </a:r>
            <a:endParaRPr lang="en-IE" dirty="0"/>
          </a:p>
          <a:p>
            <a:r>
              <a:rPr lang="en-IE" dirty="0" smtClean="0"/>
              <a:t>The army was made up of legionaries</a:t>
            </a:r>
          </a:p>
          <a:p>
            <a:r>
              <a:rPr lang="en-IE" dirty="0" smtClean="0"/>
              <a:t>A legion was made up of </a:t>
            </a:r>
            <a:r>
              <a:rPr lang="en-IE" dirty="0" smtClean="0"/>
              <a:t>6,000 </a:t>
            </a:r>
            <a:r>
              <a:rPr lang="en-IE" dirty="0" smtClean="0"/>
              <a:t>legionaries.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Warriors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077072"/>
            <a:ext cx="3816424" cy="246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Romulus and Remus were the sons of the god  Mars.</a:t>
            </a:r>
          </a:p>
          <a:p>
            <a:r>
              <a:rPr lang="en-IE" dirty="0" smtClean="0"/>
              <a:t>Their wicked uncle did not like them.</a:t>
            </a:r>
          </a:p>
          <a:p>
            <a:r>
              <a:rPr lang="en-IE" dirty="0" smtClean="0"/>
              <a:t>So he threw them in the river  Tiber</a:t>
            </a:r>
          </a:p>
          <a:p>
            <a:r>
              <a:rPr lang="en-IE" dirty="0" smtClean="0"/>
              <a:t>The babies floated to dry land.</a:t>
            </a:r>
          </a:p>
          <a:p>
            <a:r>
              <a:rPr lang="en-IE" dirty="0" smtClean="0"/>
              <a:t>A mother wolf heard the babies crying.</a:t>
            </a:r>
          </a:p>
          <a:p>
            <a:r>
              <a:rPr lang="en-IE" dirty="0" smtClean="0"/>
              <a:t>So she went to investigate.  </a:t>
            </a:r>
          </a:p>
          <a:p>
            <a:r>
              <a:rPr lang="en-IE" dirty="0" smtClean="0"/>
              <a:t>She took them to her den.</a:t>
            </a:r>
          </a:p>
          <a:p>
            <a:r>
              <a:rPr lang="en-IE" dirty="0" smtClean="0"/>
              <a:t>A shepherd then took them to a cottage and took care of them until they were young men.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Romulus and Remus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708920"/>
            <a:ext cx="22860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34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IE" dirty="0" smtClean="0"/>
              <a:t>Some Roman entertainment was very cruel</a:t>
            </a:r>
          </a:p>
          <a:p>
            <a:r>
              <a:rPr lang="en-IE" dirty="0" smtClean="0"/>
              <a:t>Others were very relaxing</a:t>
            </a:r>
          </a:p>
          <a:p>
            <a:r>
              <a:rPr lang="en-IE" dirty="0" smtClean="0"/>
              <a:t>The cruel entertainment was performed in a amphitheatre by gladiators.</a:t>
            </a:r>
          </a:p>
          <a:p>
            <a:r>
              <a:rPr lang="en-IE" dirty="0" smtClean="0"/>
              <a:t>The relaxing entertainment took place in a bath house.</a:t>
            </a:r>
          </a:p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Entertainment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887391"/>
            <a:ext cx="4824536" cy="293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93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IE" dirty="0" smtClean="0"/>
              <a:t>Pompeii was once a very quiet town</a:t>
            </a:r>
          </a:p>
          <a:p>
            <a:r>
              <a:rPr lang="en-IE" dirty="0" smtClean="0"/>
              <a:t>Until one day Mount Vesuvius erupted</a:t>
            </a:r>
          </a:p>
          <a:p>
            <a:r>
              <a:rPr lang="en-IE" dirty="0" smtClean="0"/>
              <a:t>The red hot lava covered all of Pompeii</a:t>
            </a:r>
          </a:p>
          <a:p>
            <a:r>
              <a:rPr lang="en-IE" dirty="0" smtClean="0"/>
              <a:t>Many people were running for their lives </a:t>
            </a:r>
          </a:p>
          <a:p>
            <a:r>
              <a:rPr lang="en-IE" dirty="0" smtClean="0"/>
              <a:t>Around 16,000 people died. </a:t>
            </a:r>
            <a:endParaRPr lang="en-IE" dirty="0"/>
          </a:p>
          <a:p>
            <a:r>
              <a:rPr lang="en-IE" dirty="0" smtClean="0"/>
              <a:t>Pompeii  then sunk to the ground </a:t>
            </a:r>
          </a:p>
          <a:p>
            <a:r>
              <a:rPr lang="en-IE" dirty="0" smtClean="0"/>
              <a:t>It was then discovered by a man 1700 years later.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Pompeii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3851920" y="6021288"/>
            <a:ext cx="937498" cy="5859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768060"/>
            <a:ext cx="2991114" cy="202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55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IE" dirty="0" smtClean="0"/>
              <a:t>There was all sorts of Gods/Goddesses</a:t>
            </a:r>
          </a:p>
          <a:p>
            <a:r>
              <a:rPr lang="en-IE" dirty="0" smtClean="0"/>
              <a:t>The most powerful God was named Jupiter</a:t>
            </a:r>
          </a:p>
          <a:p>
            <a:r>
              <a:rPr lang="en-IE" dirty="0" smtClean="0"/>
              <a:t>Did You </a:t>
            </a:r>
            <a:r>
              <a:rPr lang="en-IE" dirty="0" smtClean="0"/>
              <a:t>know?</a:t>
            </a:r>
            <a:endParaRPr lang="en-IE" dirty="0" smtClean="0"/>
          </a:p>
          <a:p>
            <a:r>
              <a:rPr lang="en-IE" dirty="0" smtClean="0"/>
              <a:t>The  planet Jupiter was named after Jupiter the God</a:t>
            </a:r>
          </a:p>
          <a:p>
            <a:r>
              <a:rPr lang="en-IE" dirty="0" smtClean="0"/>
              <a:t>Another powerful god was Mars</a:t>
            </a:r>
          </a:p>
          <a:p>
            <a:r>
              <a:rPr lang="en-IE" dirty="0" smtClean="0"/>
              <a:t>He was the father of Romulus and Remus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Gods/Goddesses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077072"/>
            <a:ext cx="1704975" cy="21338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66236"/>
            <a:ext cx="1788021" cy="238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44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IE" dirty="0" smtClean="0"/>
              <a:t>The rich Romans  ate totally different food to the poor</a:t>
            </a:r>
          </a:p>
          <a:p>
            <a:r>
              <a:rPr lang="en-IE" dirty="0" smtClean="0"/>
              <a:t>The rich would sometimes eat a chicken in a duck in a pig in a cow and then roast it. The poor Romans ate vegetables If they could afford any other food they would eat fish, wine and sometimes meat.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83768" y="260648"/>
            <a:ext cx="3528392" cy="1080120"/>
          </a:xfrm>
        </p:spPr>
        <p:txBody>
          <a:bodyPr/>
          <a:lstStyle/>
          <a:p>
            <a:r>
              <a:rPr lang="en-IE" dirty="0" smtClean="0"/>
              <a:t>Food</a:t>
            </a:r>
            <a:br>
              <a:rPr lang="en-IE" dirty="0" smtClean="0"/>
            </a:b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667166"/>
            <a:ext cx="3059237" cy="256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16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700808"/>
            <a:ext cx="9511105" cy="5400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END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8828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Custom 2">
      <a:dk1>
        <a:srgbClr val="FFFF00"/>
      </a:dk1>
      <a:lt1>
        <a:srgbClr val="0070C0"/>
      </a:lt1>
      <a:dk2>
        <a:srgbClr val="FFFF00"/>
      </a:dk2>
      <a:lt2>
        <a:srgbClr val="FF0000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178</TotalTime>
  <Words>306</Words>
  <Application>Microsoft Office PowerPoint</Application>
  <PresentationFormat>On-screen Show (4:3)</PresentationFormat>
  <Paragraphs>42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BlackTie</vt:lpstr>
      <vt:lpstr>THE ROMANS</vt:lpstr>
      <vt:lpstr>Warriors</vt:lpstr>
      <vt:lpstr>Romulus and Remus</vt:lpstr>
      <vt:lpstr>Entertainment</vt:lpstr>
      <vt:lpstr>Pompeii</vt:lpstr>
      <vt:lpstr>Gods/Goddesses</vt:lpstr>
      <vt:lpstr>Food 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ROMANS</dc:title>
  <dc:creator>User</dc:creator>
  <cp:lastModifiedBy>User</cp:lastModifiedBy>
  <cp:revision>18</cp:revision>
  <dcterms:created xsi:type="dcterms:W3CDTF">2014-02-03T14:15:47Z</dcterms:created>
  <dcterms:modified xsi:type="dcterms:W3CDTF">2014-02-06T15:29:56Z</dcterms:modified>
</cp:coreProperties>
</file>