
<file path=[Content_Types].xml><?xml version="1.0" encoding="utf-8"?>
<Types xmlns="http://schemas.openxmlformats.org/package/2006/content-types">
  <Default Extension="png" ContentType="image/png"/>
  <Default Extension="jpeg" ContentType="image/jpeg"/>
  <Default Extension="htm" ContentType="application/xhtml+xml"/>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0" r:id="rId3"/>
    <p:sldId id="257" r:id="rId4"/>
    <p:sldId id="258" r:id="rId5"/>
    <p:sldId id="259" r:id="rId6"/>
    <p:sldId id="261" r:id="rId7"/>
    <p:sldId id="262" r:id="rId8"/>
    <p:sldId id="263" r:id="rId9"/>
    <p:sldId id="264" r:id="rId10"/>
    <p:sldId id="266" r:id="rId11"/>
    <p:sldId id="265"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C4C0"/>
    <a:srgbClr val="2544A9"/>
    <a:srgbClr val="6705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69EFBBA3-7F0B-4D43-BD0C-36C02ACD1394}" type="datetimeFigureOut">
              <a:rPr lang="en-IE" smtClean="0"/>
              <a:t>06/02/2014</a:t>
            </a:fld>
            <a:endParaRPr lang="en-IE" dirty="0"/>
          </a:p>
        </p:txBody>
      </p:sp>
      <p:sp>
        <p:nvSpPr>
          <p:cNvPr id="5" name="Footer Placeholder 4"/>
          <p:cNvSpPr>
            <a:spLocks noGrp="1"/>
          </p:cNvSpPr>
          <p:nvPr>
            <p:ph type="ftr" sz="quarter" idx="11"/>
          </p:nvPr>
        </p:nvSpPr>
        <p:spPr bwMode="white"/>
        <p:txBody>
          <a:bodyPr/>
          <a:lstStyle/>
          <a:p>
            <a:endParaRPr lang="en-IE" dirty="0"/>
          </a:p>
        </p:txBody>
      </p:sp>
      <p:sp>
        <p:nvSpPr>
          <p:cNvPr id="6" name="Slide Number Placeholder 5"/>
          <p:cNvSpPr>
            <a:spLocks noGrp="1"/>
          </p:cNvSpPr>
          <p:nvPr>
            <p:ph type="sldNum" sz="quarter" idx="12"/>
          </p:nvPr>
        </p:nvSpPr>
        <p:spPr/>
        <p:txBody>
          <a:bodyPr/>
          <a:lstStyle/>
          <a:p>
            <a:fld id="{4F7D71E5-D85E-4753-971A-5EDF79EB4DFE}" type="slidenum">
              <a:rPr lang="en-IE" smtClean="0"/>
              <a:t>‹#›</a:t>
            </a:fld>
            <a:endParaRPr lang="en-I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4F7D71E5-D85E-4753-971A-5EDF79EB4DFE}" type="slidenum">
              <a:rPr lang="en-IE" smtClean="0"/>
              <a:t>‹#›</a:t>
            </a:fld>
            <a:endParaRPr lang="en-I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4F7D71E5-D85E-4753-971A-5EDF79EB4DFE}" type="slidenum">
              <a:rPr lang="en-IE" smtClean="0"/>
              <a:t>‹#›</a:t>
            </a:fld>
            <a:endParaRPr lang="en-I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4F7D71E5-D85E-4753-971A-5EDF79EB4DFE}" type="slidenum">
              <a:rPr lang="en-IE" smtClean="0"/>
              <a:t>‹#›</a:t>
            </a:fld>
            <a:endParaRPr lang="en-IE"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4F7D71E5-D85E-4753-971A-5EDF79EB4DFE}" type="slidenum">
              <a:rPr lang="en-IE" smtClean="0"/>
              <a:t>‹#›</a:t>
            </a:fld>
            <a:endParaRPr lang="en-IE"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4F7D71E5-D85E-4753-971A-5EDF79EB4DFE}" type="slidenum">
              <a:rPr lang="en-IE" smtClean="0"/>
              <a:t>‹#›</a:t>
            </a:fld>
            <a:endParaRPr lang="en-IE" dirty="0"/>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4F7D71E5-D85E-4753-971A-5EDF79EB4DFE}" type="slidenum">
              <a:rPr lang="en-IE" smtClean="0"/>
              <a:t>‹#›</a:t>
            </a:fld>
            <a:endParaRPr lang="en-I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4F7D71E5-D85E-4753-971A-5EDF79EB4DFE}" type="slidenum">
              <a:rPr lang="en-IE" smtClean="0"/>
              <a:t>‹#›</a:t>
            </a:fld>
            <a:endParaRPr lang="en-IE"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4F7D71E5-D85E-4753-971A-5EDF79EB4DFE}" type="slidenum">
              <a:rPr lang="en-IE" smtClean="0"/>
              <a:t>‹#›</a:t>
            </a:fld>
            <a:endParaRPr lang="en-I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4F7D71E5-D85E-4753-971A-5EDF79EB4DFE}" type="slidenum">
              <a:rPr lang="en-IE" smtClean="0"/>
              <a:t>‹#›</a:t>
            </a:fld>
            <a:endParaRPr lang="en-IE" dirty="0"/>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EFBBA3-7F0B-4D43-BD0C-36C02ACD1394}" type="datetimeFigureOut">
              <a:rPr lang="en-IE" smtClean="0"/>
              <a:t>06/02/2014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4F7D71E5-D85E-4753-971A-5EDF79EB4DFE}" type="slidenum">
              <a:rPr lang="en-IE" smtClean="0"/>
              <a:t>‹#›</a:t>
            </a:fld>
            <a:endParaRPr lang="en-I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69EFBBA3-7F0B-4D43-BD0C-36C02ACD1394}" type="datetimeFigureOut">
              <a:rPr lang="en-IE" smtClean="0"/>
              <a:t>06/02/2014</a:t>
            </a:fld>
            <a:endParaRPr lang="en-IE"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IE" dirty="0"/>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4F7D71E5-D85E-4753-971A-5EDF79EB4DFE}" type="slidenum">
              <a:rPr lang="en-IE" smtClean="0"/>
              <a:t>‹#›</a:t>
            </a:fld>
            <a:endParaRPr lang="en-IE"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htm"/><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E" sz="6000" i="1" dirty="0" smtClean="0">
                <a:solidFill>
                  <a:srgbClr val="FF0000"/>
                </a:solidFill>
                <a:latin typeface="Algerian" panose="04020705040A02060702" pitchFamily="82" charset="0"/>
              </a:rPr>
              <a:t>The Romans</a:t>
            </a:r>
            <a:endParaRPr lang="en-IE" sz="6000" i="1" dirty="0">
              <a:solidFill>
                <a:srgbClr val="FF0000"/>
              </a:solidFill>
              <a:latin typeface="Algerian" panose="04020705040A02060702" pitchFamily="82" charset="0"/>
            </a:endParaRPr>
          </a:p>
        </p:txBody>
      </p:sp>
      <p:sp>
        <p:nvSpPr>
          <p:cNvPr id="3" name="Subtitle 2"/>
          <p:cNvSpPr>
            <a:spLocks noGrp="1"/>
          </p:cNvSpPr>
          <p:nvPr>
            <p:ph type="subTitle" idx="1"/>
          </p:nvPr>
        </p:nvSpPr>
        <p:spPr/>
        <p:txBody>
          <a:bodyPr/>
          <a:lstStyle/>
          <a:p>
            <a:r>
              <a:rPr lang="en-IE" dirty="0" smtClean="0"/>
              <a:t>BY : </a:t>
            </a:r>
            <a:r>
              <a:rPr lang="en-IE" dirty="0" smtClean="0">
                <a:solidFill>
                  <a:srgbClr val="67051A"/>
                </a:solidFill>
              </a:rPr>
              <a:t>Aoife</a:t>
            </a:r>
            <a:r>
              <a:rPr lang="en-IE" dirty="0" smtClean="0"/>
              <a:t>, </a:t>
            </a:r>
            <a:r>
              <a:rPr lang="en-IE" dirty="0" smtClean="0">
                <a:solidFill>
                  <a:schemeClr val="accent5">
                    <a:lumMod val="75000"/>
                  </a:schemeClr>
                </a:solidFill>
              </a:rPr>
              <a:t>Eimear, </a:t>
            </a:r>
            <a:r>
              <a:rPr lang="en-IE" dirty="0" smtClean="0">
                <a:solidFill>
                  <a:srgbClr val="2544A9"/>
                </a:solidFill>
              </a:rPr>
              <a:t>Emily H and </a:t>
            </a:r>
            <a:r>
              <a:rPr lang="en-IE" dirty="0" smtClean="0">
                <a:solidFill>
                  <a:srgbClr val="0AC4C0"/>
                </a:solidFill>
              </a:rPr>
              <a:t>Leah</a:t>
            </a:r>
            <a:endParaRPr lang="en-IE" dirty="0">
              <a:solidFill>
                <a:srgbClr val="0AC4C0"/>
              </a:solidFill>
            </a:endParaRPr>
          </a:p>
        </p:txBody>
      </p:sp>
    </p:spTree>
    <p:extLst>
      <p:ext uri="{BB962C8B-B14F-4D97-AF65-F5344CB8AC3E}">
        <p14:creationId xmlns:p14="http://schemas.microsoft.com/office/powerpoint/2010/main" val="346561558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E" dirty="0" smtClean="0"/>
              <a:t>The empire ends</a:t>
            </a:r>
            <a:endParaRPr lang="en-IE" dirty="0"/>
          </a:p>
        </p:txBody>
      </p:sp>
      <p:sp>
        <p:nvSpPr>
          <p:cNvPr id="7" name="Text Placeholder 6"/>
          <p:cNvSpPr>
            <a:spLocks noGrp="1"/>
          </p:cNvSpPr>
          <p:nvPr>
            <p:ph type="body" sz="half" idx="2"/>
          </p:nvPr>
        </p:nvSpPr>
        <p:spPr/>
        <p:txBody>
          <a:bodyPr/>
          <a:lstStyle/>
          <a:p>
            <a:r>
              <a:rPr lang="en-IE" dirty="0"/>
              <a:t>After Julius Caesar died, the Roman empire grew. They took over most of Europe, even England. The empire was at its biggest when emperor Trajon ruled. Under Roman rule, life was good for some. Soon it got out of control, and the empire broke!!!!!</a:t>
            </a:r>
          </a:p>
          <a:p>
            <a:endParaRPr lang="en-IE" dirty="0"/>
          </a:p>
        </p:txBody>
      </p:sp>
      <p:pic>
        <p:nvPicPr>
          <p:cNvPr id="9" name="Content Placeholder 8"/>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15616" y="1268760"/>
            <a:ext cx="3490010" cy="4176464"/>
          </a:xfrm>
        </p:spPr>
      </p:pic>
    </p:spTree>
    <p:extLst>
      <p:ext uri="{BB962C8B-B14F-4D97-AF65-F5344CB8AC3E}">
        <p14:creationId xmlns:p14="http://schemas.microsoft.com/office/powerpoint/2010/main" val="428530701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6" presetClass="exit" presetSubtype="32" fill="hold" grpId="0" nodeType="clickEffect">
                                  <p:stCondLst>
                                    <p:cond delay="0"/>
                                  </p:stCondLst>
                                  <p:childTnLst>
                                    <p:animEffect transition="out" filter="circle(out)">
                                      <p:cBhvr>
                                        <p:cTn id="24" dur="2000"/>
                                        <p:tgtEl>
                                          <p:spTgt spid="7">
                                            <p:txEl>
                                              <p:pRg st="0" end="0"/>
                                            </p:txEl>
                                          </p:spTgt>
                                        </p:tgtEl>
                                      </p:cBhvr>
                                    </p:animEffect>
                                    <p:set>
                                      <p:cBhvr>
                                        <p:cTn id="25" dur="1" fill="hold">
                                          <p:stCondLst>
                                            <p:cond delay="1999"/>
                                          </p:stCondLst>
                                        </p:cTn>
                                        <p:tgtEl>
                                          <p:spTgt spid="7">
                                            <p:txEl>
                                              <p:pRg st="0" end="0"/>
                                            </p:txEl>
                                          </p:spTgt>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4" presetClass="exit" presetSubtype="10" fill="hold" grpId="0" nodeType="clickEffect">
                                  <p:stCondLst>
                                    <p:cond delay="0"/>
                                  </p:stCondLst>
                                  <p:childTnLst>
                                    <p:animEffect transition="out" filter="randombar(horizontal)">
                                      <p:cBhvr>
                                        <p:cTn id="29" dur="500"/>
                                        <p:tgtEl>
                                          <p:spTgt spid="6"/>
                                        </p:tgtEl>
                                      </p:cBhvr>
                                    </p:animEffect>
                                    <p:set>
                                      <p:cBhvr>
                                        <p:cTn id="30"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3.gstatic.com/images?q=tbn:ANd9GcSGlgbZ0WkKoW4N5iWS2lIEfPWyV74c2QNb5mAVLhQM6bw_jnc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196752"/>
            <a:ext cx="5904656" cy="4240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85078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heel(1)">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772816"/>
            <a:ext cx="6400800" cy="2808312"/>
          </a:xfrm>
        </p:spPr>
        <p:txBody>
          <a:bodyPr>
            <a:normAutofit/>
          </a:bodyPr>
          <a:lstStyle/>
          <a:p>
            <a:r>
              <a:rPr lang="en-IE" sz="8000" dirty="0" smtClean="0"/>
              <a:t>Now it’s the end…</a:t>
            </a:r>
            <a:endParaRPr lang="en-IE" sz="8000" dirty="0"/>
          </a:p>
        </p:txBody>
      </p:sp>
    </p:spTree>
    <p:extLst>
      <p:ext uri="{BB962C8B-B14F-4D97-AF65-F5344CB8AC3E}">
        <p14:creationId xmlns:p14="http://schemas.microsoft.com/office/powerpoint/2010/main" val="36010219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HOMES</a:t>
            </a:r>
            <a:endParaRPr lang="en-IE" dirty="0"/>
          </a:p>
        </p:txBody>
      </p:sp>
      <p:sp>
        <p:nvSpPr>
          <p:cNvPr id="4" name="Text Placeholder 3"/>
          <p:cNvSpPr>
            <a:spLocks noGrp="1"/>
          </p:cNvSpPr>
          <p:nvPr>
            <p:ph type="body" sz="half" idx="2"/>
          </p:nvPr>
        </p:nvSpPr>
        <p:spPr/>
        <p:txBody>
          <a:bodyPr>
            <a:normAutofit fontScale="70000" lnSpcReduction="20000"/>
          </a:bodyPr>
          <a:lstStyle/>
          <a:p>
            <a:r>
              <a:rPr lang="en-IE" sz="2000" dirty="0" smtClean="0"/>
              <a:t>The rich Romans  had different houses to the poor Romans. The  rich  Romans lived in  villas. An insula  was an  apartment block. The  top of an insula was made of wood and the  bottom was made of stone. The rich Romans lived at the bottom of it and the poor Romans lived in the top of it. Villas were lived in by rich Romans.</a:t>
            </a: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76400" y="2276872"/>
            <a:ext cx="2823592" cy="1944216"/>
          </a:xfrm>
        </p:spPr>
      </p:pic>
    </p:spTree>
    <p:extLst>
      <p:ext uri="{BB962C8B-B14F-4D97-AF65-F5344CB8AC3E}">
        <p14:creationId xmlns:p14="http://schemas.microsoft.com/office/powerpoint/2010/main" val="37004539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circle(in)">
                                      <p:cBhvr>
                                        <p:cTn id="11" dur="20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mph" presetSubtype="0" fill="hold" grpId="0" nodeType="clickEffect">
                                  <p:stCondLst>
                                    <p:cond delay="0"/>
                                  </p:stCondLst>
                                  <p:childTnLst>
                                    <p:animScale>
                                      <p:cBhvr>
                                        <p:cTn id="15"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E" sz="3200" dirty="0" smtClean="0"/>
              <a:t>Romulus and Remus</a:t>
            </a:r>
            <a:endParaRPr lang="en-IE" sz="3200" dirty="0"/>
          </a:p>
        </p:txBody>
      </p:sp>
      <p:sp>
        <p:nvSpPr>
          <p:cNvPr id="4" name="Text Placeholder 3"/>
          <p:cNvSpPr>
            <a:spLocks noGrp="1"/>
          </p:cNvSpPr>
          <p:nvPr>
            <p:ph type="body" sz="half" idx="2"/>
          </p:nvPr>
        </p:nvSpPr>
        <p:spPr/>
        <p:txBody>
          <a:bodyPr>
            <a:normAutofit fontScale="62500" lnSpcReduction="20000"/>
          </a:bodyPr>
          <a:lstStyle/>
          <a:p>
            <a:r>
              <a:rPr lang="en-IE" sz="2000" dirty="0" smtClean="0"/>
              <a:t>Romulus and Remus were twins. They were thrown into the River Tiber by their mean uncle. They were found by a she-wolf by the River Tiber.  A Shepherd found them they stayed with him until they were young men. They started to build a city.  One day, Romulus got mad at Remus and he threw a rock at him. Romulus had killed him. The city was named Rome after Romulus.</a:t>
            </a:r>
            <a:endParaRPr lang="en-IE" sz="2000"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612560" y="-34636"/>
            <a:ext cx="1397306" cy="1397344"/>
          </a:xfrm>
        </p:spPr>
      </p:pic>
      <p:pic>
        <p:nvPicPr>
          <p:cNvPr id="1026" name="Picture 2" descr="http://upload.wikimedia.org/wikipedia/commons/6/6a/She-wolf_suckles_Romulus_and_Remu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556792"/>
            <a:ext cx="3984443"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719773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wipe(down)">
                                      <p:cBhvr>
                                        <p:cTn id="3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E</a:t>
            </a:r>
            <a:r>
              <a:rPr lang="en-IE" dirty="0" smtClean="0"/>
              <a:t>ntertainment</a:t>
            </a:r>
            <a:endParaRPr lang="en-IE" dirty="0"/>
          </a:p>
        </p:txBody>
      </p:sp>
      <p:sp>
        <p:nvSpPr>
          <p:cNvPr id="4" name="Text Placeholder 3"/>
          <p:cNvSpPr>
            <a:spLocks noGrp="1"/>
          </p:cNvSpPr>
          <p:nvPr>
            <p:ph type="body" sz="half" idx="2"/>
          </p:nvPr>
        </p:nvSpPr>
        <p:spPr/>
        <p:txBody>
          <a:bodyPr>
            <a:noAutofit/>
          </a:bodyPr>
          <a:lstStyle/>
          <a:p>
            <a:r>
              <a:rPr lang="en-IE" dirty="0" smtClean="0"/>
              <a:t>The romans had many  ways of entertaining themselves. They went to watch fighting at the amphitheatre. They also liked going to baths. In the bath they would sweat off dirt , scrape themselves with a strigil ( a metal stick) and have a cool swim. They also enjoyed hunting and board games. The romans brought deer to </a:t>
            </a:r>
            <a:r>
              <a:rPr lang="en-IE" dirty="0"/>
              <a:t>E</a:t>
            </a:r>
            <a:r>
              <a:rPr lang="en-IE" dirty="0" smtClean="0"/>
              <a:t>ngland</a:t>
            </a:r>
            <a:endParaRPr lang="en-IE"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259632" y="1916832"/>
            <a:ext cx="3088531" cy="2736304"/>
          </a:xfrm>
        </p:spPr>
      </p:pic>
    </p:spTree>
    <p:extLst>
      <p:ext uri="{BB962C8B-B14F-4D97-AF65-F5344CB8AC3E}">
        <p14:creationId xmlns:p14="http://schemas.microsoft.com/office/powerpoint/2010/main" val="70995137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7" presetClass="emph" presetSubtype="0" fill="remove" grpId="0" nodeType="clickEffect">
                                  <p:stCondLst>
                                    <p:cond delay="0"/>
                                  </p:stCondLst>
                                  <p:childTnLst>
                                    <p:animClr clrSpc="rgb" dir="cw">
                                      <p:cBhvr override="childStyle">
                                        <p:cTn id="17" dur="250" autoRev="1" fill="remove"/>
                                        <p:tgtEl>
                                          <p:spTgt spid="2"/>
                                        </p:tgtEl>
                                        <p:attrNameLst>
                                          <p:attrName>style.color</p:attrName>
                                        </p:attrNameLst>
                                      </p:cBhvr>
                                      <p:to>
                                        <a:schemeClr val="bg1"/>
                                      </p:to>
                                    </p:animClr>
                                    <p:animClr clrSpc="rgb" dir="cw">
                                      <p:cBhvr>
                                        <p:cTn id="18" dur="250" autoRev="1" fill="remove"/>
                                        <p:tgtEl>
                                          <p:spTgt spid="2"/>
                                        </p:tgtEl>
                                        <p:attrNameLst>
                                          <p:attrName>fillcolor</p:attrName>
                                        </p:attrNameLst>
                                      </p:cBhvr>
                                      <p:to>
                                        <a:schemeClr val="bg1"/>
                                      </p:to>
                                    </p:animClr>
                                    <p:set>
                                      <p:cBhvr>
                                        <p:cTn id="19" dur="250" autoRev="1" fill="remove"/>
                                        <p:tgtEl>
                                          <p:spTgt spid="2"/>
                                        </p:tgtEl>
                                        <p:attrNameLst>
                                          <p:attrName>fill.type</p:attrName>
                                        </p:attrNameLst>
                                      </p:cBhvr>
                                      <p:to>
                                        <p:strVal val="solid"/>
                                      </p:to>
                                    </p:set>
                                    <p:set>
                                      <p:cBhvr>
                                        <p:cTn id="20" dur="250" autoRev="1" fill="remove"/>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fontScale="92500" lnSpcReduction="10000"/>
          </a:bodyPr>
          <a:lstStyle/>
          <a:p>
            <a:pPr marL="0" indent="0">
              <a:buNone/>
            </a:pPr>
            <a:r>
              <a:rPr lang="en-IE" dirty="0" smtClean="0"/>
              <a:t>The Romans were the most powerful army in the world. The army was made of  legions, legions had 6,000 legionaries . They wore chainmail armour and had a shield. They fought in lines and people from outside Italy fought in the front lines.</a:t>
            </a:r>
          </a:p>
        </p:txBody>
      </p:sp>
      <p:sp>
        <p:nvSpPr>
          <p:cNvPr id="2" name="Title 1"/>
          <p:cNvSpPr>
            <a:spLocks noGrp="1"/>
          </p:cNvSpPr>
          <p:nvPr>
            <p:ph type="title"/>
          </p:nvPr>
        </p:nvSpPr>
        <p:spPr/>
        <p:txBody>
          <a:bodyPr/>
          <a:lstStyle/>
          <a:p>
            <a:r>
              <a:rPr lang="en-IE" dirty="0" smtClean="0"/>
              <a:t>Warriors</a:t>
            </a:r>
            <a:endParaRPr lang="en-IE"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50915" y="2438400"/>
            <a:ext cx="2718769" cy="3124200"/>
          </a:xfrm>
        </p:spPr>
      </p:pic>
    </p:spTree>
    <p:extLst>
      <p:ext uri="{BB962C8B-B14F-4D97-AF65-F5344CB8AC3E}">
        <p14:creationId xmlns:p14="http://schemas.microsoft.com/office/powerpoint/2010/main" val="169232843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grpId="0" nodeType="clickEffect">
                                  <p:stCondLst>
                                    <p:cond delay="0"/>
                                  </p:stCondLst>
                                  <p:childTnLst>
                                    <p:animRot by="120000">
                                      <p:cBhvr>
                                        <p:cTn id="14" dur="100" fill="hold">
                                          <p:stCondLst>
                                            <p:cond delay="0"/>
                                          </p:stCondLst>
                                        </p:cTn>
                                        <p:tgtEl>
                                          <p:spTgt spid="3">
                                            <p:txEl>
                                              <p:pRg st="0" end="0"/>
                                            </p:txEl>
                                          </p:spTgt>
                                        </p:tgtEl>
                                        <p:attrNameLst>
                                          <p:attrName>r</p:attrName>
                                        </p:attrNameLst>
                                      </p:cBhvr>
                                    </p:animRot>
                                    <p:animRot by="-240000">
                                      <p:cBhvr>
                                        <p:cTn id="15" dur="200" fill="hold">
                                          <p:stCondLst>
                                            <p:cond delay="200"/>
                                          </p:stCondLst>
                                        </p:cTn>
                                        <p:tgtEl>
                                          <p:spTgt spid="3">
                                            <p:txEl>
                                              <p:pRg st="0" end="0"/>
                                            </p:txEl>
                                          </p:spTgt>
                                        </p:tgtEl>
                                        <p:attrNameLst>
                                          <p:attrName>r</p:attrName>
                                        </p:attrNameLst>
                                      </p:cBhvr>
                                    </p:animRot>
                                    <p:animRot by="240000">
                                      <p:cBhvr>
                                        <p:cTn id="16" dur="200" fill="hold">
                                          <p:stCondLst>
                                            <p:cond delay="400"/>
                                          </p:stCondLst>
                                        </p:cTn>
                                        <p:tgtEl>
                                          <p:spTgt spid="3">
                                            <p:txEl>
                                              <p:pRg st="0" end="0"/>
                                            </p:txEl>
                                          </p:spTgt>
                                        </p:tgtEl>
                                        <p:attrNameLst>
                                          <p:attrName>r</p:attrName>
                                        </p:attrNameLst>
                                      </p:cBhvr>
                                    </p:animRot>
                                    <p:animRot by="-240000">
                                      <p:cBhvr>
                                        <p:cTn id="17" dur="200" fill="hold">
                                          <p:stCondLst>
                                            <p:cond delay="600"/>
                                          </p:stCondLst>
                                        </p:cTn>
                                        <p:tgtEl>
                                          <p:spTgt spid="3">
                                            <p:txEl>
                                              <p:pRg st="0" end="0"/>
                                            </p:txEl>
                                          </p:spTgt>
                                        </p:tgtEl>
                                        <p:attrNameLst>
                                          <p:attrName>r</p:attrName>
                                        </p:attrNameLst>
                                      </p:cBhvr>
                                    </p:animRot>
                                    <p:animRot by="120000">
                                      <p:cBhvr>
                                        <p:cTn id="18" dur="200" fill="hold">
                                          <p:stCondLst>
                                            <p:cond delay="800"/>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nodeType="clickEffect">
                                  <p:stCondLst>
                                    <p:cond delay="0"/>
                                  </p:stCondLst>
                                  <p:childTnLst>
                                    <p:animRot by="21600000">
                                      <p:cBhvr>
                                        <p:cTn id="22"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IE" sz="7200" dirty="0" smtClean="0"/>
              <a:t>Food</a:t>
            </a:r>
            <a:r>
              <a:rPr lang="en-IE" dirty="0" smtClean="0"/>
              <a:t> </a:t>
            </a:r>
            <a:endParaRPr lang="en-IE" dirty="0"/>
          </a:p>
        </p:txBody>
      </p:sp>
      <p:sp>
        <p:nvSpPr>
          <p:cNvPr id="6" name="Text Placeholder 5"/>
          <p:cNvSpPr>
            <a:spLocks noGrp="1"/>
          </p:cNvSpPr>
          <p:nvPr>
            <p:ph type="body" sz="half" idx="2"/>
          </p:nvPr>
        </p:nvSpPr>
        <p:spPr/>
        <p:txBody>
          <a:bodyPr>
            <a:normAutofit fontScale="70000" lnSpcReduction="20000"/>
          </a:bodyPr>
          <a:lstStyle/>
          <a:p>
            <a:r>
              <a:rPr lang="en-IE" sz="2000" dirty="0" smtClean="0"/>
              <a:t>The Romans ate lots of food, food like ours and food that is odd. The poor people ate mostly vegetables, porridge and sometimes, bread, fish, olives and meat. The rich people had huge banquets to show how rich they were. The weirder the food, the richer they appeared</a:t>
            </a:r>
            <a:r>
              <a:rPr lang="en-IE" dirty="0" smtClean="0"/>
              <a:t>. </a:t>
            </a:r>
            <a:r>
              <a:rPr lang="en-IE" sz="2000" dirty="0" smtClean="0"/>
              <a:t>Some people stuffed chickens inside ducks, ducks into pigs and pigs into cows.</a:t>
            </a:r>
            <a:endParaRPr lang="en-IE" dirty="0"/>
          </a:p>
        </p:txBody>
      </p:sp>
      <p:pic>
        <p:nvPicPr>
          <p:cNvPr id="2" name="Content Placeholder 1"/>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87624" y="1700808"/>
            <a:ext cx="3460576" cy="3240360"/>
          </a:xfrm>
        </p:spPr>
      </p:pic>
    </p:spTree>
    <p:extLst>
      <p:ext uri="{BB962C8B-B14F-4D97-AF65-F5344CB8AC3E}">
        <p14:creationId xmlns:p14="http://schemas.microsoft.com/office/powerpoint/2010/main" val="120677020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wipe(down)">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056" y="1700808"/>
            <a:ext cx="2819399" cy="599440"/>
          </a:xfrm>
        </p:spPr>
        <p:txBody>
          <a:bodyPr>
            <a:noAutofit/>
          </a:bodyPr>
          <a:lstStyle/>
          <a:p>
            <a:r>
              <a:rPr lang="en-IE" sz="2000" dirty="0" smtClean="0"/>
              <a:t>GODS/GODDESSES</a:t>
            </a:r>
            <a:endParaRPr lang="en-IE" sz="2000" dirty="0"/>
          </a:p>
        </p:txBody>
      </p:sp>
      <p:sp>
        <p:nvSpPr>
          <p:cNvPr id="4" name="Text Placeholder 3"/>
          <p:cNvSpPr>
            <a:spLocks noGrp="1"/>
          </p:cNvSpPr>
          <p:nvPr>
            <p:ph type="body" sz="half" idx="2"/>
          </p:nvPr>
        </p:nvSpPr>
        <p:spPr/>
        <p:txBody>
          <a:bodyPr>
            <a:noAutofit/>
          </a:bodyPr>
          <a:lstStyle/>
          <a:p>
            <a:r>
              <a:rPr lang="en-IE" sz="1600" dirty="0" smtClean="0"/>
              <a:t>The king of the gods was named Jupiter . The daughter of Jupiter was named Minerva . March is named after her. Janus  was a god with two  heads. January is named after him. Neptune  is the god of the sea the  planet Neptune is named after him.</a:t>
            </a:r>
            <a:endParaRPr lang="en-IE" sz="1600"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50661" y="1676400"/>
            <a:ext cx="2718477" cy="3505200"/>
          </a:xfrm>
        </p:spPr>
      </p:pic>
    </p:spTree>
    <p:extLst>
      <p:ext uri="{BB962C8B-B14F-4D97-AF65-F5344CB8AC3E}">
        <p14:creationId xmlns:p14="http://schemas.microsoft.com/office/powerpoint/2010/main" val="4776422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 presetClass="emph" presetSubtype="2" fill="hold" nodeType="clickEffect">
                                  <p:stCondLst>
                                    <p:cond delay="0"/>
                                  </p:stCondLst>
                                  <p:childTnLst>
                                    <p:animClr clrSpc="rgb" dir="cw">
                                      <p:cBhvr>
                                        <p:cTn id="14" dur="2000" fill="hold"/>
                                        <p:tgtEl>
                                          <p:spTgt spid="5"/>
                                        </p:tgtEl>
                                        <p:attrNameLst>
                                          <p:attrName>fillcolor</p:attrName>
                                        </p:attrNameLst>
                                      </p:cBhvr>
                                      <p:to>
                                        <a:schemeClr val="accent2"/>
                                      </p:to>
                                    </p:animClr>
                                    <p:set>
                                      <p:cBhvr>
                                        <p:cTn id="15" dur="2000" fill="hold"/>
                                        <p:tgtEl>
                                          <p:spTgt spid="5"/>
                                        </p:tgtEl>
                                        <p:attrNameLst>
                                          <p:attrName>fill.type</p:attrName>
                                        </p:attrNameLst>
                                      </p:cBhvr>
                                      <p:to>
                                        <p:strVal val="solid"/>
                                      </p:to>
                                    </p:set>
                                    <p:set>
                                      <p:cBhvr>
                                        <p:cTn id="16" dur="2000" fill="hold"/>
                                        <p:tgtEl>
                                          <p:spTgt spid="5"/>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0" presetClass="emph" presetSubtype="0" fill="hold" grpId="0" nodeType="clickEffect">
                                  <p:stCondLst>
                                    <p:cond delay="0"/>
                                  </p:stCondLst>
                                  <p:childTnLst>
                                    <p:anim calcmode="discrete" valueType="str">
                                      <p:cBhvr override="childStyle">
                                        <p:cTn id="20" dur="2000" fill="hold"/>
                                        <p:tgtEl>
                                          <p:spTgt spid="4">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pompeii</a:t>
            </a:r>
            <a:endParaRPr lang="en-IE" dirty="0"/>
          </a:p>
        </p:txBody>
      </p:sp>
      <p:sp>
        <p:nvSpPr>
          <p:cNvPr id="4" name="Text Placeholder 3"/>
          <p:cNvSpPr>
            <a:spLocks noGrp="1"/>
          </p:cNvSpPr>
          <p:nvPr>
            <p:ph type="body" sz="half" idx="2"/>
          </p:nvPr>
        </p:nvSpPr>
        <p:spPr/>
        <p:txBody>
          <a:bodyPr>
            <a:normAutofit fontScale="70000" lnSpcReduction="20000"/>
          </a:bodyPr>
          <a:lstStyle/>
          <a:p>
            <a:r>
              <a:rPr lang="en-IE" sz="2000" dirty="0" smtClean="0"/>
              <a:t>On the 24</a:t>
            </a:r>
            <a:r>
              <a:rPr lang="en-IE" sz="2000" baseline="30000" dirty="0" smtClean="0"/>
              <a:t>th</a:t>
            </a:r>
            <a:r>
              <a:rPr lang="en-IE" sz="2000" dirty="0" smtClean="0"/>
              <a:t> August 79 AD the people of pompeii were doing their daily jobs. Then there was a sudden rumble that damaged a few homes. Suddenly day turned to night and lava and ash flew out of Mount Vesuvius. Pompeii was  buried. 1700 years later a man was digging in his garden and uncovered the city. We learnt a lot  from the city</a:t>
            </a:r>
            <a:r>
              <a:rPr lang="en-IE" dirty="0" smtClean="0"/>
              <a:t>.</a:t>
            </a:r>
            <a:endParaRPr lang="en-IE"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43608" y="2132856"/>
            <a:ext cx="3276600" cy="2835839"/>
          </a:xfrm>
        </p:spPr>
      </p:pic>
    </p:spTree>
    <p:extLst>
      <p:ext uri="{BB962C8B-B14F-4D97-AF65-F5344CB8AC3E}">
        <p14:creationId xmlns:p14="http://schemas.microsoft.com/office/powerpoint/2010/main" val="358281986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0.2184 -0.45879 L -0.0934 -0.45879 C -0.03733 -0.45879 0.0316 -0.38981 0.0316 -0.33379 L 0.0316 -0.20879 " pathEditMode="relative" rAng="0" ptsTypes="FfFF">
                                      <p:cBhvr>
                                        <p:cTn id="6" dur="2000" fill="hold"/>
                                        <p:tgtEl>
                                          <p:spTgt spid="5"/>
                                        </p:tgtEl>
                                        <p:attrNameLst>
                                          <p:attrName>ppt_x</p:attrName>
                                          <p:attrName>ppt_y</p:attrName>
                                        </p:attrNameLst>
                                      </p:cBhvr>
                                      <p:rCtr x="12500" y="12500"/>
                                    </p:animMotion>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4" presetClass="exit" presetSubtype="10" fill="hold" grpId="0" nodeType="clickEffect">
                                  <p:stCondLst>
                                    <p:cond delay="0"/>
                                  </p:stCondLst>
                                  <p:childTnLst>
                                    <p:animEffect transition="out" filter="randombar(horizontal)">
                                      <p:cBhvr>
                                        <p:cTn id="14" dur="500"/>
                                        <p:tgtEl>
                                          <p:spTgt spid="2"/>
                                        </p:tgtEl>
                                      </p:cBhvr>
                                    </p:animEffect>
                                    <p:set>
                                      <p:cBhvr>
                                        <p:cTn id="15"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E" dirty="0" smtClean="0"/>
              <a:t>CLOTHES AND FASHION </a:t>
            </a:r>
            <a:endParaRPr lang="en-IE" dirty="0"/>
          </a:p>
        </p:txBody>
      </p:sp>
      <p:sp>
        <p:nvSpPr>
          <p:cNvPr id="6" name="Text Placeholder 5"/>
          <p:cNvSpPr>
            <a:spLocks noGrp="1"/>
          </p:cNvSpPr>
          <p:nvPr>
            <p:ph type="body" sz="half" idx="2"/>
          </p:nvPr>
        </p:nvSpPr>
        <p:spPr/>
        <p:txBody>
          <a:bodyPr>
            <a:normAutofit fontScale="77500" lnSpcReduction="20000"/>
          </a:bodyPr>
          <a:lstStyle/>
          <a:p>
            <a:r>
              <a:rPr lang="en-IE" sz="1800" dirty="0" smtClean="0"/>
              <a:t>Roman  fashion  changed in the years. Most people just wore tunics with a toga over them . People wore  jewellery all  over their bodies . Some women wore wigs. Men sometimes oiled and curled their hair. Some people wore a palla. </a:t>
            </a:r>
            <a:r>
              <a:rPr lang="en-IE" sz="2000" dirty="0" smtClean="0"/>
              <a:t>Women wore jewellery like bracelets, earrings, necklaces and anklets.</a:t>
            </a:r>
            <a:endParaRPr lang="en-IE" sz="1800" dirty="0"/>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259632" y="1844824"/>
            <a:ext cx="3456384" cy="3485186"/>
          </a:xfrm>
        </p:spPr>
      </p:pic>
    </p:spTree>
    <p:extLst>
      <p:ext uri="{BB962C8B-B14F-4D97-AF65-F5344CB8AC3E}">
        <p14:creationId xmlns:p14="http://schemas.microsoft.com/office/powerpoint/2010/main" val="97878387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26" presetClass="exit" presetSubtype="0" fill="hold" grpId="0" nodeType="clickEffect">
                                  <p:stCondLst>
                                    <p:cond delay="0"/>
                                  </p:stCondLst>
                                  <p:childTnLst>
                                    <p:animEffect transition="out" filter="wipe(down)">
                                      <p:cBhvr>
                                        <p:cTn id="10" dur="180" accel="50000">
                                          <p:stCondLst>
                                            <p:cond delay="1820"/>
                                          </p:stCondLst>
                                        </p:cTn>
                                        <p:tgtEl>
                                          <p:spTgt spid="6">
                                            <p:txEl>
                                              <p:pRg st="0" end="0"/>
                                            </p:txEl>
                                          </p:spTgt>
                                        </p:tgtEl>
                                      </p:cBhvr>
                                    </p:animEffect>
                                    <p:anim calcmode="lin" valueType="num">
                                      <p:cBhvr>
                                        <p:cTn id="11" dur="1822" tmFilter="0,0; 0.14,0.31; 0.43,0.73; 0.71,0.91; 1.0,1.0">
                                          <p:stCondLst>
                                            <p:cond delay="0"/>
                                          </p:stCondLst>
                                        </p:cTn>
                                        <p:tgtEl>
                                          <p:spTgt spid="6">
                                            <p:txEl>
                                              <p:pRg st="0" end="0"/>
                                            </p:txEl>
                                          </p:spTgt>
                                        </p:tgtEl>
                                        <p:attrNameLst>
                                          <p:attrName>ppt_x</p:attrName>
                                        </p:attrNameLst>
                                      </p:cBhvr>
                                      <p:tavLst>
                                        <p:tav tm="0">
                                          <p:val>
                                            <p:strVal val="ppt_x"/>
                                          </p:val>
                                        </p:tav>
                                        <p:tav tm="100000">
                                          <p:val>
                                            <p:strVal val="#ppt_x+0.25"/>
                                          </p:val>
                                        </p:tav>
                                      </p:tavLst>
                                    </p:anim>
                                    <p:anim calcmode="lin" valueType="num">
                                      <p:cBhvr>
                                        <p:cTn id="12" dur="178">
                                          <p:stCondLst>
                                            <p:cond delay="1822"/>
                                          </p:stCondLst>
                                        </p:cTn>
                                        <p:tgtEl>
                                          <p:spTgt spid="6">
                                            <p:txEl>
                                              <p:pRg st="0" end="0"/>
                                            </p:txEl>
                                          </p:spTgt>
                                        </p:tgtEl>
                                        <p:attrNameLst>
                                          <p:attrName>ppt_x</p:attrName>
                                        </p:attrNameLst>
                                      </p:cBhvr>
                                      <p:tavLst>
                                        <p:tav tm="0">
                                          <p:val>
                                            <p:strVal val="ppt_x"/>
                                          </p:val>
                                        </p:tav>
                                        <p:tav tm="100000">
                                          <p:val>
                                            <p:strVal val="ppt_x"/>
                                          </p:val>
                                        </p:tav>
                                      </p:tavLst>
                                    </p:anim>
                                    <p:anim calcmode="lin" valueType="num">
                                      <p:cBhvr>
                                        <p:cTn id="13" dur="664" tmFilter="0.0,0.0;0.25,0.07;0.50,0.2;0.75,0.467;1.0,1.0">
                                          <p:stCondLst>
                                            <p:cond delay="0"/>
                                          </p:stCondLst>
                                        </p:cTn>
                                        <p:tgtEl>
                                          <p:spTgt spid="6">
                                            <p:txEl>
                                              <p:pRg st="0" end="0"/>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4" dur="664" tmFilter="0, 0; 0.125,0.2665; 0.25,0.4; 0.375,0.465; 0.5,0.5;  0.625,0.535; 0.75,0.6; 0.875,0.7335; 1,1">
                                          <p:stCondLst>
                                            <p:cond delay="664"/>
                                          </p:stCondLst>
                                        </p:cTn>
                                        <p:tgtEl>
                                          <p:spTgt spid="6">
                                            <p:txEl>
                                              <p:pRg st="0" end="0"/>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5" dur="332" tmFilter="0, 0; 0.125,0.2665; 0.25,0.4; 0.375,0.465; 0.5,0.5;  0.625,0.535; 0.75,0.6; 0.875,0.7335; 1,1">
                                          <p:stCondLst>
                                            <p:cond delay="1324"/>
                                          </p:stCondLst>
                                        </p:cTn>
                                        <p:tgtEl>
                                          <p:spTgt spid="6">
                                            <p:txEl>
                                              <p:pRg st="0" end="0"/>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6" dur="164" tmFilter="0, 0; 0.125,0.2665; 0.25,0.4; 0.375,0.465; 0.5,0.5;  0.625,0.535; 0.75,0.6; 0.875,0.7335; 1,1">
                                          <p:stCondLst>
                                            <p:cond delay="1656"/>
                                          </p:stCondLst>
                                        </p:cTn>
                                        <p:tgtEl>
                                          <p:spTgt spid="6">
                                            <p:txEl>
                                              <p:pRg st="0" end="0"/>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7" dur="180" accel="50000">
                                          <p:stCondLst>
                                            <p:cond delay="1820"/>
                                          </p:stCondLst>
                                        </p:cTn>
                                        <p:tgtEl>
                                          <p:spTgt spid="6">
                                            <p:txEl>
                                              <p:pRg st="0" end="0"/>
                                            </p:txEl>
                                          </p:spTgt>
                                        </p:tgtEl>
                                        <p:attrNameLst>
                                          <p:attrName>ppt_y</p:attrName>
                                        </p:attrNameLst>
                                      </p:cBhvr>
                                      <p:tavLst>
                                        <p:tav tm="0">
                                          <p:val>
                                            <p:strVal val="ppt_y"/>
                                          </p:val>
                                        </p:tav>
                                        <p:tav tm="100000">
                                          <p:val>
                                            <p:strVal val="ppt_y+ppt_h"/>
                                          </p:val>
                                        </p:tav>
                                      </p:tavLst>
                                    </p:anim>
                                    <p:animScale>
                                      <p:cBhvr>
                                        <p:cTn id="18" dur="26">
                                          <p:stCondLst>
                                            <p:cond delay="620"/>
                                          </p:stCondLst>
                                        </p:cTn>
                                        <p:tgtEl>
                                          <p:spTgt spid="6">
                                            <p:txEl>
                                              <p:pRg st="0" end="0"/>
                                            </p:txEl>
                                          </p:spTgt>
                                        </p:tgtEl>
                                      </p:cBhvr>
                                      <p:to x="100000" y="60000"/>
                                    </p:animScale>
                                    <p:animScale>
                                      <p:cBhvr>
                                        <p:cTn id="19" dur="166" decel="50000">
                                          <p:stCondLst>
                                            <p:cond delay="646"/>
                                          </p:stCondLst>
                                        </p:cTn>
                                        <p:tgtEl>
                                          <p:spTgt spid="6">
                                            <p:txEl>
                                              <p:pRg st="0" end="0"/>
                                            </p:txEl>
                                          </p:spTgt>
                                        </p:tgtEl>
                                      </p:cBhvr>
                                      <p:to x="100000" y="100000"/>
                                    </p:animScale>
                                    <p:animScale>
                                      <p:cBhvr>
                                        <p:cTn id="20" dur="26">
                                          <p:stCondLst>
                                            <p:cond delay="1312"/>
                                          </p:stCondLst>
                                        </p:cTn>
                                        <p:tgtEl>
                                          <p:spTgt spid="6">
                                            <p:txEl>
                                              <p:pRg st="0" end="0"/>
                                            </p:txEl>
                                          </p:spTgt>
                                        </p:tgtEl>
                                      </p:cBhvr>
                                      <p:to x="100000" y="80000"/>
                                    </p:animScale>
                                    <p:animScale>
                                      <p:cBhvr>
                                        <p:cTn id="21" dur="166" decel="50000">
                                          <p:stCondLst>
                                            <p:cond delay="1338"/>
                                          </p:stCondLst>
                                        </p:cTn>
                                        <p:tgtEl>
                                          <p:spTgt spid="6">
                                            <p:txEl>
                                              <p:pRg st="0" end="0"/>
                                            </p:txEl>
                                          </p:spTgt>
                                        </p:tgtEl>
                                      </p:cBhvr>
                                      <p:to x="100000" y="100000"/>
                                    </p:animScale>
                                    <p:animScale>
                                      <p:cBhvr>
                                        <p:cTn id="22" dur="26">
                                          <p:stCondLst>
                                            <p:cond delay="1642"/>
                                          </p:stCondLst>
                                        </p:cTn>
                                        <p:tgtEl>
                                          <p:spTgt spid="6">
                                            <p:txEl>
                                              <p:pRg st="0" end="0"/>
                                            </p:txEl>
                                          </p:spTgt>
                                        </p:tgtEl>
                                      </p:cBhvr>
                                      <p:to x="100000" y="90000"/>
                                    </p:animScale>
                                    <p:animScale>
                                      <p:cBhvr>
                                        <p:cTn id="23" dur="166" decel="50000">
                                          <p:stCondLst>
                                            <p:cond delay="1668"/>
                                          </p:stCondLst>
                                        </p:cTn>
                                        <p:tgtEl>
                                          <p:spTgt spid="6">
                                            <p:txEl>
                                              <p:pRg st="0" end="0"/>
                                            </p:txEl>
                                          </p:spTgt>
                                        </p:tgtEl>
                                      </p:cBhvr>
                                      <p:to x="100000" y="100000"/>
                                    </p:animScale>
                                    <p:animScale>
                                      <p:cBhvr>
                                        <p:cTn id="24" dur="26">
                                          <p:stCondLst>
                                            <p:cond delay="1808"/>
                                          </p:stCondLst>
                                        </p:cTn>
                                        <p:tgtEl>
                                          <p:spTgt spid="6">
                                            <p:txEl>
                                              <p:pRg st="0" end="0"/>
                                            </p:txEl>
                                          </p:spTgt>
                                        </p:tgtEl>
                                      </p:cBhvr>
                                      <p:to x="100000" y="95000"/>
                                    </p:animScale>
                                    <p:animScale>
                                      <p:cBhvr>
                                        <p:cTn id="25" dur="166" decel="50000">
                                          <p:stCondLst>
                                            <p:cond delay="1834"/>
                                          </p:stCondLst>
                                        </p:cTn>
                                        <p:tgtEl>
                                          <p:spTgt spid="6">
                                            <p:txEl>
                                              <p:pRg st="0" end="0"/>
                                            </p:txEl>
                                          </p:spTgt>
                                        </p:tgtEl>
                                      </p:cBhvr>
                                      <p:to x="100000" y="100000"/>
                                    </p:animScale>
                                    <p:set>
                                      <p:cBhvr>
                                        <p:cTn id="26" dur="1" fill="hold">
                                          <p:stCondLst>
                                            <p:cond delay="1999"/>
                                          </p:stCondLst>
                                        </p:cTn>
                                        <p:tgtEl>
                                          <p:spTgt spid="6">
                                            <p:txEl>
                                              <p:pRg st="0" end="0"/>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grpId="0" nodeType="clickEffect">
                                  <p:stCondLst>
                                    <p:cond delay="0"/>
                                  </p:stCondLst>
                                  <p:childTnLst>
                                    <p:anim calcmode="lin" valueType="num">
                                      <p:cBhvr>
                                        <p:cTn id="30" dur="1000"/>
                                        <p:tgtEl>
                                          <p:spTgt spid="4"/>
                                        </p:tgtEl>
                                        <p:attrNameLst>
                                          <p:attrName>ppt_w</p:attrName>
                                        </p:attrNameLst>
                                      </p:cBhvr>
                                      <p:tavLst>
                                        <p:tav tm="0">
                                          <p:val>
                                            <p:strVal val="ppt_w"/>
                                          </p:val>
                                        </p:tav>
                                        <p:tav tm="100000">
                                          <p:val>
                                            <p:fltVal val="0"/>
                                          </p:val>
                                        </p:tav>
                                      </p:tavLst>
                                    </p:anim>
                                    <p:anim calcmode="lin" valueType="num">
                                      <p:cBhvr>
                                        <p:cTn id="31" dur="1000"/>
                                        <p:tgtEl>
                                          <p:spTgt spid="4"/>
                                        </p:tgtEl>
                                        <p:attrNameLst>
                                          <p:attrName>ppt_h</p:attrName>
                                        </p:attrNameLst>
                                      </p:cBhvr>
                                      <p:tavLst>
                                        <p:tav tm="0">
                                          <p:val>
                                            <p:strVal val="ppt_h"/>
                                          </p:val>
                                        </p:tav>
                                        <p:tav tm="100000">
                                          <p:val>
                                            <p:fltVal val="0"/>
                                          </p:val>
                                        </p:tav>
                                      </p:tavLst>
                                    </p:anim>
                                    <p:anim calcmode="lin" valueType="num">
                                      <p:cBhvr>
                                        <p:cTn id="32" dur="1000"/>
                                        <p:tgtEl>
                                          <p:spTgt spid="4"/>
                                        </p:tgtEl>
                                        <p:attrNameLst>
                                          <p:attrName>style.rotation</p:attrName>
                                        </p:attrNameLst>
                                      </p:cBhvr>
                                      <p:tavLst>
                                        <p:tav tm="0">
                                          <p:val>
                                            <p:fltVal val="0"/>
                                          </p:val>
                                        </p:tav>
                                        <p:tav tm="100000">
                                          <p:val>
                                            <p:fltVal val="90"/>
                                          </p:val>
                                        </p:tav>
                                      </p:tavLst>
                                    </p:anim>
                                    <p:animEffect transition="out" filter="fade">
                                      <p:cBhvr>
                                        <p:cTn id="33" dur="1000"/>
                                        <p:tgtEl>
                                          <p:spTgt spid="4"/>
                                        </p:tgtEl>
                                      </p:cBhvr>
                                    </p:animEffect>
                                    <p:set>
                                      <p:cBhvr>
                                        <p:cTn id="34"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188</TotalTime>
  <Words>597</Words>
  <Application>Microsoft Office PowerPoint</Application>
  <PresentationFormat>On-screen Show (4:3)</PresentationFormat>
  <Paragraphs>21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Couture</vt:lpstr>
      <vt:lpstr>The Romans</vt:lpstr>
      <vt:lpstr>HOMES</vt:lpstr>
      <vt:lpstr>Romulus and Remus</vt:lpstr>
      <vt:lpstr>Entertainment</vt:lpstr>
      <vt:lpstr>Warriors</vt:lpstr>
      <vt:lpstr>Food </vt:lpstr>
      <vt:lpstr>GODS/GODDESSES</vt:lpstr>
      <vt:lpstr>pompeii</vt:lpstr>
      <vt:lpstr>CLOTHES AND FASHION </vt:lpstr>
      <vt:lpstr>The empire ends</vt:lpstr>
      <vt:lpstr>PowerPoint Presentation</vt:lpstr>
      <vt:lpstr>Now it’s 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Romans</dc:title>
  <dc:creator>User</dc:creator>
  <cp:lastModifiedBy>User</cp:lastModifiedBy>
  <cp:revision>16</cp:revision>
  <dcterms:created xsi:type="dcterms:W3CDTF">2014-02-03T14:15:40Z</dcterms:created>
  <dcterms:modified xsi:type="dcterms:W3CDTF">2014-02-06T15:28:35Z</dcterms:modified>
</cp:coreProperties>
</file>