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80" r:id="rId1"/>
  </p:sldMasterIdLst>
  <p:notesMasterIdLst>
    <p:notesMasterId r:id="rId9"/>
  </p:notesMasterIdLst>
  <p:sldIdLst>
    <p:sldId id="256" r:id="rId2"/>
    <p:sldId id="258" r:id="rId3"/>
    <p:sldId id="257" r:id="rId4"/>
    <p:sldId id="260" r:id="rId5"/>
    <p:sldId id="259" r:id="rId6"/>
    <p:sldId id="261" r:id="rId7"/>
    <p:sldId id="264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529C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4671" autoAdjust="0"/>
  </p:normalViewPr>
  <p:slideViewPr>
    <p:cSldViewPr>
      <p:cViewPr varScale="1">
        <p:scale>
          <a:sx n="70" d="100"/>
          <a:sy n="70" d="100"/>
        </p:scale>
        <p:origin x="-51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849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E5EFF17-8151-45F3-8903-F8C8EB908C00}" type="datetimeFigureOut">
              <a:rPr lang="en-IE" smtClean="0"/>
              <a:t>06/02/2014</a:t>
            </a:fld>
            <a:endParaRPr lang="en-I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4BF5ED5-FF87-404E-B55D-DB2C741B3636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6441667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BF5ED5-FF87-404E-B55D-DB2C741B3636}" type="slidenum">
              <a:rPr lang="en-IE" smtClean="0"/>
              <a:t>1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0449105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4C33FE-EFF0-4650-A0CA-62F8A792EA17}" type="datetimeFigureOut">
              <a:rPr lang="en-IE" smtClean="0"/>
              <a:t>06/02/2014</a:t>
            </a:fld>
            <a:endParaRPr lang="en-IE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D44871-280C-4D48-B62A-397CDAB24670}" type="slidenum">
              <a:rPr lang="en-IE" smtClean="0"/>
              <a:t>‹#›</a:t>
            </a:fld>
            <a:endParaRPr lang="en-IE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4C33FE-EFF0-4650-A0CA-62F8A792EA17}" type="datetimeFigureOut">
              <a:rPr lang="en-IE" smtClean="0"/>
              <a:t>06/02/2014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D44871-280C-4D48-B62A-397CDAB24670}" type="slidenum">
              <a:rPr lang="en-IE" smtClean="0"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4C33FE-EFF0-4650-A0CA-62F8A792EA17}" type="datetimeFigureOut">
              <a:rPr lang="en-IE" smtClean="0"/>
              <a:t>06/02/2014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D44871-280C-4D48-B62A-397CDAB24670}" type="slidenum">
              <a:rPr lang="en-IE" smtClean="0"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4C33FE-EFF0-4650-A0CA-62F8A792EA17}" type="datetimeFigureOut">
              <a:rPr lang="en-IE" smtClean="0"/>
              <a:t>06/02/2014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D44871-280C-4D48-B62A-397CDAB24670}" type="slidenum">
              <a:rPr lang="en-IE" smtClean="0"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4C33FE-EFF0-4650-A0CA-62F8A792EA17}" type="datetimeFigureOut">
              <a:rPr lang="en-IE" smtClean="0"/>
              <a:t>06/02/2014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D44871-280C-4D48-B62A-397CDAB24670}" type="slidenum">
              <a:rPr lang="en-IE" smtClean="0"/>
              <a:t>‹#›</a:t>
            </a:fld>
            <a:endParaRPr lang="en-IE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4C33FE-EFF0-4650-A0CA-62F8A792EA17}" type="datetimeFigureOut">
              <a:rPr lang="en-IE" smtClean="0"/>
              <a:t>06/02/2014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D44871-280C-4D48-B62A-397CDAB24670}" type="slidenum">
              <a:rPr lang="en-IE" smtClean="0"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4C33FE-EFF0-4650-A0CA-62F8A792EA17}" type="datetimeFigureOut">
              <a:rPr lang="en-IE" smtClean="0"/>
              <a:t>06/02/2014</a:t>
            </a:fld>
            <a:endParaRPr lang="en-I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D44871-280C-4D48-B62A-397CDAB24670}" type="slidenum">
              <a:rPr lang="en-IE" smtClean="0"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4C33FE-EFF0-4650-A0CA-62F8A792EA17}" type="datetimeFigureOut">
              <a:rPr lang="en-IE" smtClean="0"/>
              <a:t>06/02/2014</a:t>
            </a:fld>
            <a:endParaRPr lang="en-I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D44871-280C-4D48-B62A-397CDAB24670}" type="slidenum">
              <a:rPr lang="en-IE" smtClean="0"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4C33FE-EFF0-4650-A0CA-62F8A792EA17}" type="datetimeFigureOut">
              <a:rPr lang="en-IE" smtClean="0"/>
              <a:t>06/02/2014</a:t>
            </a:fld>
            <a:endParaRPr lang="en-I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D44871-280C-4D48-B62A-397CDAB24670}" type="slidenum">
              <a:rPr lang="en-IE" smtClean="0"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4C33FE-EFF0-4650-A0CA-62F8A792EA17}" type="datetimeFigureOut">
              <a:rPr lang="en-IE" smtClean="0"/>
              <a:t>06/02/2014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D44871-280C-4D48-B62A-397CDAB24670}" type="slidenum">
              <a:rPr lang="en-IE" smtClean="0"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4C33FE-EFF0-4650-A0CA-62F8A792EA17}" type="datetimeFigureOut">
              <a:rPr lang="en-IE" smtClean="0"/>
              <a:t>06/02/2014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32D44871-280C-4D48-B62A-397CDAB24670}" type="slidenum">
              <a:rPr lang="en-IE" smtClean="0"/>
              <a:t>‹#›</a:t>
            </a:fld>
            <a:endParaRPr lang="en-I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C04C33FE-EFF0-4650-A0CA-62F8A792EA17}" type="datetimeFigureOut">
              <a:rPr lang="en-IE" smtClean="0"/>
              <a:t>06/02/2014</a:t>
            </a:fld>
            <a:endParaRPr lang="en-IE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IE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32D44871-280C-4D48-B62A-397CDAB24670}" type="slidenum">
              <a:rPr lang="en-IE" smtClean="0"/>
              <a:t>‹#›</a:t>
            </a:fld>
            <a:endParaRPr lang="en-IE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81" r:id="rId1"/>
    <p:sldLayoutId id="2147484082" r:id="rId2"/>
    <p:sldLayoutId id="2147484083" r:id="rId3"/>
    <p:sldLayoutId id="2147484084" r:id="rId4"/>
    <p:sldLayoutId id="2147484085" r:id="rId5"/>
    <p:sldLayoutId id="2147484086" r:id="rId6"/>
    <p:sldLayoutId id="2147484087" r:id="rId7"/>
    <p:sldLayoutId id="2147484088" r:id="rId8"/>
    <p:sldLayoutId id="2147484089" r:id="rId9"/>
    <p:sldLayoutId id="2147484090" r:id="rId10"/>
    <p:sldLayoutId id="214748409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3.png"/><Relationship Id="rId5" Type="http://schemas.openxmlformats.org/officeDocument/2006/relationships/image" Target="../media/image2.jpg"/><Relationship Id="rId4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audio" Target="../media/media2.wav"/><Relationship Id="rId1" Type="http://schemas.microsoft.com/office/2007/relationships/media" Target="../media/media2.wav"/><Relationship Id="rId6" Type="http://schemas.openxmlformats.org/officeDocument/2006/relationships/image" Target="../media/image6.png"/><Relationship Id="rId5" Type="http://schemas.openxmlformats.org/officeDocument/2006/relationships/image" Target="../media/image5.jpg"/><Relationship Id="rId4" Type="http://schemas.openxmlformats.org/officeDocument/2006/relationships/image" Target="../media/image4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3.wav"/><Relationship Id="rId1" Type="http://schemas.microsoft.com/office/2007/relationships/media" Target="../media/media3.wav"/><Relationship Id="rId6" Type="http://schemas.openxmlformats.org/officeDocument/2006/relationships/image" Target="../media/image9.png"/><Relationship Id="rId5" Type="http://schemas.openxmlformats.org/officeDocument/2006/relationships/image" Target="../media/image8.jpg"/><Relationship Id="rId4" Type="http://schemas.openxmlformats.org/officeDocument/2006/relationships/image" Target="../media/image7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5.jp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                       The Romans</a:t>
            </a:r>
            <a:endParaRPr lang="en-IE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fontScale="25000" lnSpcReduction="20000"/>
          </a:bodyPr>
          <a:lstStyle/>
          <a:p>
            <a:pPr marL="0" indent="0">
              <a:buNone/>
            </a:pPr>
            <a:r>
              <a:rPr lang="en-IE" sz="9600" dirty="0" smtClean="0"/>
              <a:t>By Katie</a:t>
            </a:r>
          </a:p>
          <a:p>
            <a:pPr marL="0" indent="0">
              <a:buNone/>
            </a:pPr>
            <a:r>
              <a:rPr lang="en-IE" sz="9600" dirty="0" smtClean="0"/>
              <a:t>Leah</a:t>
            </a:r>
          </a:p>
          <a:p>
            <a:pPr marL="0" indent="0">
              <a:buNone/>
            </a:pPr>
            <a:r>
              <a:rPr lang="en-IE" sz="9600" dirty="0" smtClean="0"/>
              <a:t>And Emily T</a:t>
            </a:r>
            <a:endParaRPr lang="en-IE" sz="38400" dirty="0"/>
          </a:p>
          <a:p>
            <a:endParaRPr lang="en-IE" dirty="0" smtClean="0"/>
          </a:p>
          <a:p>
            <a:endParaRPr lang="en-IE" dirty="0"/>
          </a:p>
          <a:p>
            <a:endParaRPr lang="en-IE" dirty="0" smtClean="0"/>
          </a:p>
          <a:p>
            <a:endParaRPr lang="en-IE" dirty="0"/>
          </a:p>
          <a:p>
            <a:endParaRPr lang="en-IE" dirty="0" smtClean="0"/>
          </a:p>
          <a:p>
            <a:endParaRPr lang="en-IE" dirty="0"/>
          </a:p>
          <a:p>
            <a:endParaRPr lang="en-IE" dirty="0" smtClean="0"/>
          </a:p>
          <a:p>
            <a:endParaRPr lang="en-IE" dirty="0"/>
          </a:p>
          <a:p>
            <a:endParaRPr lang="en-IE" dirty="0" smtClean="0"/>
          </a:p>
          <a:p>
            <a:endParaRPr lang="en-IE" dirty="0"/>
          </a:p>
          <a:p>
            <a:endParaRPr lang="en-IE" dirty="0" smtClean="0"/>
          </a:p>
          <a:p>
            <a:endParaRPr lang="en-IE" dirty="0"/>
          </a:p>
          <a:p>
            <a:endParaRPr lang="en-IE" dirty="0" smtClean="0"/>
          </a:p>
          <a:p>
            <a:endParaRPr lang="en-IE" dirty="0"/>
          </a:p>
          <a:p>
            <a:endParaRPr lang="en-IE" dirty="0" smtClean="0"/>
          </a:p>
          <a:p>
            <a:endParaRPr lang="en-IE" dirty="0"/>
          </a:p>
          <a:p>
            <a:endParaRPr lang="en-IE" dirty="0" smtClean="0"/>
          </a:p>
          <a:p>
            <a:endParaRPr lang="en-IE" dirty="0"/>
          </a:p>
          <a:p>
            <a:endParaRPr lang="en-IE" dirty="0" smtClean="0"/>
          </a:p>
          <a:p>
            <a:endParaRPr lang="en-IE" dirty="0"/>
          </a:p>
          <a:p>
            <a:endParaRPr lang="en-IE" dirty="0" smtClean="0"/>
          </a:p>
          <a:p>
            <a:endParaRPr lang="en-IE" dirty="0"/>
          </a:p>
          <a:p>
            <a:endParaRPr lang="en-IE" dirty="0" smtClean="0"/>
          </a:p>
          <a:p>
            <a:endParaRPr lang="en-IE" dirty="0"/>
          </a:p>
          <a:p>
            <a:endParaRPr lang="en-IE" dirty="0" smtClean="0"/>
          </a:p>
          <a:p>
            <a:endParaRPr lang="en-IE" dirty="0"/>
          </a:p>
          <a:p>
            <a:endParaRPr lang="en-IE" dirty="0" smtClean="0"/>
          </a:p>
          <a:p>
            <a:endParaRPr lang="en-IE" dirty="0"/>
          </a:p>
          <a:p>
            <a:endParaRPr lang="en-IE" dirty="0" smtClean="0"/>
          </a:p>
          <a:p>
            <a:endParaRPr lang="en-IE" dirty="0"/>
          </a:p>
          <a:p>
            <a:endParaRPr lang="en-IE" dirty="0" smtClean="0"/>
          </a:p>
          <a:p>
            <a:endParaRPr lang="en-IE" dirty="0"/>
          </a:p>
          <a:p>
            <a:endParaRPr lang="en-IE" dirty="0" smtClean="0"/>
          </a:p>
          <a:p>
            <a:endParaRPr lang="en-IE" dirty="0"/>
          </a:p>
          <a:p>
            <a:endParaRPr lang="en-IE" dirty="0" smtClean="0"/>
          </a:p>
          <a:p>
            <a:endParaRPr lang="en-IE" dirty="0"/>
          </a:p>
          <a:p>
            <a:endParaRPr lang="en-IE" dirty="0" smtClean="0"/>
          </a:p>
          <a:p>
            <a:endParaRPr lang="en-IE" dirty="0"/>
          </a:p>
          <a:p>
            <a:endParaRPr lang="en-IE" dirty="0" smtClean="0"/>
          </a:p>
          <a:p>
            <a:endParaRPr lang="en-IE" dirty="0"/>
          </a:p>
          <a:p>
            <a:endParaRPr lang="en-IE" dirty="0" smtClean="0"/>
          </a:p>
          <a:p>
            <a:endParaRPr lang="en-IE" dirty="0"/>
          </a:p>
          <a:p>
            <a:endParaRPr lang="en-IE" dirty="0" smtClean="0"/>
          </a:p>
          <a:p>
            <a:endParaRPr lang="en-IE" dirty="0"/>
          </a:p>
          <a:p>
            <a:endParaRPr lang="en-IE" dirty="0" smtClean="0"/>
          </a:p>
          <a:p>
            <a:endParaRPr lang="en-IE" dirty="0"/>
          </a:p>
          <a:p>
            <a:endParaRPr lang="en-IE" dirty="0" smtClean="0"/>
          </a:p>
          <a:p>
            <a:endParaRPr lang="en-IE" dirty="0"/>
          </a:p>
          <a:p>
            <a:endParaRPr lang="en-IE" dirty="0" smtClean="0"/>
          </a:p>
          <a:p>
            <a:endParaRPr lang="en-IE" dirty="0"/>
          </a:p>
          <a:p>
            <a:endParaRPr lang="en-IE" dirty="0" smtClean="0"/>
          </a:p>
          <a:p>
            <a:endParaRPr lang="en-IE" dirty="0"/>
          </a:p>
          <a:p>
            <a:endParaRPr lang="en-IE" dirty="0" smtClean="0"/>
          </a:p>
          <a:p>
            <a:endParaRPr lang="en-IE" dirty="0"/>
          </a:p>
          <a:p>
            <a:endParaRPr lang="en-IE" dirty="0" smtClean="0"/>
          </a:p>
          <a:p>
            <a:endParaRPr lang="en-IE" dirty="0"/>
          </a:p>
          <a:p>
            <a:endParaRPr lang="en-IE" dirty="0" smtClean="0"/>
          </a:p>
          <a:p>
            <a:endParaRPr lang="en-IE" dirty="0"/>
          </a:p>
          <a:p>
            <a:endParaRPr lang="en-IE" dirty="0" smtClean="0"/>
          </a:p>
          <a:p>
            <a:endParaRPr lang="en-IE" dirty="0"/>
          </a:p>
          <a:p>
            <a:endParaRPr lang="en-IE" dirty="0" smtClean="0"/>
          </a:p>
          <a:p>
            <a:endParaRPr lang="en-IE" dirty="0"/>
          </a:p>
          <a:p>
            <a:endParaRPr lang="en-IE" dirty="0" smtClean="0"/>
          </a:p>
          <a:p>
            <a:endParaRPr lang="en-IE" dirty="0"/>
          </a:p>
          <a:p>
            <a:endParaRPr lang="en-IE" dirty="0" smtClean="0"/>
          </a:p>
          <a:p>
            <a:endParaRPr lang="en-IE" dirty="0"/>
          </a:p>
          <a:p>
            <a:endParaRPr lang="en-IE" dirty="0" smtClean="0"/>
          </a:p>
          <a:p>
            <a:endParaRPr lang="en-IE" dirty="0"/>
          </a:p>
          <a:p>
            <a:endParaRPr lang="en-IE" dirty="0" smtClean="0"/>
          </a:p>
          <a:p>
            <a:endParaRPr lang="en-IE" dirty="0"/>
          </a:p>
          <a:p>
            <a:endParaRPr lang="en-IE" dirty="0" smtClean="0"/>
          </a:p>
          <a:p>
            <a:endParaRPr lang="en-IE" dirty="0"/>
          </a:p>
          <a:p>
            <a:endParaRPr lang="en-IE" dirty="0" smtClean="0"/>
          </a:p>
          <a:p>
            <a:endParaRPr lang="en-IE" dirty="0"/>
          </a:p>
          <a:p>
            <a:endParaRPr lang="en-IE" dirty="0" smtClean="0"/>
          </a:p>
          <a:p>
            <a:endParaRPr lang="en-IE" dirty="0"/>
          </a:p>
          <a:p>
            <a:endParaRPr lang="en-IE" dirty="0" smtClean="0"/>
          </a:p>
          <a:p>
            <a:r>
              <a:rPr lang="en-IE" dirty="0" smtClean="0"/>
              <a:t>T</a:t>
            </a:r>
            <a:endParaRPr lang="en-IE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3203848" y="2448737"/>
            <a:ext cx="5529014" cy="4032448"/>
          </a:xfrm>
          <a:prstGeom prst="rect">
            <a:avLst/>
          </a:prstGeom>
        </p:spPr>
      </p:pic>
      <p:pic>
        <p:nvPicPr>
          <p:cNvPr id="2" name="Recorded Sound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323528" y="260648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22504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 0.033 0.027 0.06 0.06 0.06 C 0.099 0.06 0.113 0.03 0.119 0.012 L 0.125 -0.012 C 0.131 -0.03 0.146 -0.06 0.19 -0.06 C 0.218 -0.06 0.25 -0.033 0.25 0 C 0.25 0.033 0.218 0.06 0.19 0.06 C 0.146 0.06 0.131 0.03 0.125 0.012 L 0.119 -0.012 C 0.113 -0.03 0.099 -0.06 0.06 -0.06 C 0.027 -0.06 0 -0.033 0 0 Z" pathEditMode="relative" ptsTypes=""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1" dur="2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6" dur="5262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2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                  </a:t>
            </a:r>
            <a:r>
              <a:rPr lang="en-IE" dirty="0"/>
              <a:t>E</a:t>
            </a:r>
            <a:r>
              <a:rPr lang="en-IE" dirty="0" smtClean="0"/>
              <a:t>NTERTAINMENT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IE" dirty="0" smtClean="0"/>
              <a:t>People go to the amphitheatre to watch people fight wild animals such as lions and bears. </a:t>
            </a:r>
            <a:r>
              <a:rPr lang="en-IE" dirty="0" smtClean="0"/>
              <a:t>People </a:t>
            </a:r>
            <a:r>
              <a:rPr lang="en-IE" dirty="0" smtClean="0"/>
              <a:t>go to baths to sweat off the dirt after hunting and after they go outside and go in a cold pool after </a:t>
            </a:r>
            <a:r>
              <a:rPr lang="en-IE" dirty="0" smtClean="0"/>
              <a:t> being in </a:t>
            </a:r>
            <a:r>
              <a:rPr lang="en-IE" dirty="0" smtClean="0"/>
              <a:t>the hot room.</a:t>
            </a:r>
            <a:endParaRPr lang="en-IE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1916832"/>
            <a:ext cx="3486150" cy="2274263"/>
          </a:xfr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4325750"/>
            <a:ext cx="3600400" cy="2376263"/>
          </a:xfrm>
          <a:prstGeom prst="rect">
            <a:avLst/>
          </a:prstGeom>
        </p:spPr>
      </p:pic>
      <p:pic>
        <p:nvPicPr>
          <p:cNvPr id="4" name="Recorded Sound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467544" y="18864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67776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9" dur="20998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20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47667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IE" dirty="0" smtClean="0"/>
              <a:t/>
            </a:r>
            <a:br>
              <a:rPr lang="en-IE" dirty="0" smtClean="0"/>
            </a:br>
            <a:r>
              <a:rPr lang="en-IE" dirty="0" smtClean="0"/>
              <a:t>Romulus and </a:t>
            </a:r>
            <a:r>
              <a:rPr lang="en-IE" dirty="0" err="1" smtClean="0"/>
              <a:t>ramu</a:t>
            </a:r>
            <a:r>
              <a:rPr lang="en-IE" dirty="0" smtClean="0"/>
              <a:t>.</a:t>
            </a:r>
            <a:br>
              <a:rPr lang="en-IE" dirty="0" smtClean="0"/>
            </a:br>
            <a:r>
              <a:rPr lang="en-IE" dirty="0"/>
              <a:t/>
            </a:r>
            <a:br>
              <a:rPr lang="en-IE" dirty="0"/>
            </a:br>
            <a:r>
              <a:rPr lang="en-IE" dirty="0" smtClean="0"/>
              <a:t/>
            </a:r>
            <a:br>
              <a:rPr lang="en-IE" dirty="0" smtClean="0"/>
            </a:br>
            <a:r>
              <a:rPr lang="en-IE" dirty="0"/>
              <a:t/>
            </a:r>
            <a:br>
              <a:rPr lang="en-IE" dirty="0"/>
            </a:br>
            <a:r>
              <a:rPr lang="en-IE" dirty="0" smtClean="0"/>
              <a:t/>
            </a:r>
            <a:br>
              <a:rPr lang="en-IE" dirty="0" smtClean="0"/>
            </a:br>
            <a:r>
              <a:rPr lang="en-IE" dirty="0"/>
              <a:t/>
            </a:r>
            <a:br>
              <a:rPr lang="en-IE" dirty="0"/>
            </a:br>
            <a:r>
              <a:rPr lang="en-IE" dirty="0" smtClean="0"/>
              <a:t/>
            </a:r>
            <a:br>
              <a:rPr lang="en-IE" dirty="0" smtClean="0"/>
            </a:br>
            <a:r>
              <a:rPr lang="en-IE" dirty="0"/>
              <a:t/>
            </a:r>
            <a:br>
              <a:rPr lang="en-IE" dirty="0"/>
            </a:br>
            <a:r>
              <a:rPr lang="en-IE" dirty="0" smtClean="0"/>
              <a:t/>
            </a:r>
            <a:br>
              <a:rPr lang="en-IE" dirty="0" smtClean="0"/>
            </a:br>
            <a:r>
              <a:rPr lang="en-IE" dirty="0"/>
              <a:t/>
            </a:r>
            <a:br>
              <a:rPr lang="en-IE" dirty="0"/>
            </a:br>
            <a:r>
              <a:rPr lang="en-IE" dirty="0" smtClean="0"/>
              <a:t/>
            </a:r>
            <a:br>
              <a:rPr lang="en-IE" dirty="0" smtClean="0"/>
            </a:br>
            <a:r>
              <a:rPr lang="en-IE" dirty="0"/>
              <a:t/>
            </a:r>
            <a:br>
              <a:rPr lang="en-IE" dirty="0"/>
            </a:br>
            <a:r>
              <a:rPr lang="en-IE" dirty="0" smtClean="0"/>
              <a:t/>
            </a:r>
            <a:br>
              <a:rPr lang="en-IE" dirty="0" smtClean="0"/>
            </a:br>
            <a:r>
              <a:rPr lang="en-IE" dirty="0"/>
              <a:t/>
            </a:r>
            <a:br>
              <a:rPr lang="en-IE" dirty="0"/>
            </a:br>
            <a:r>
              <a:rPr lang="en-IE" dirty="0" smtClean="0"/>
              <a:t/>
            </a:r>
            <a:br>
              <a:rPr lang="en-IE" dirty="0" smtClean="0"/>
            </a:br>
            <a:r>
              <a:rPr lang="en-IE" dirty="0"/>
              <a:t/>
            </a:r>
            <a:br>
              <a:rPr lang="en-IE" dirty="0"/>
            </a:br>
            <a:r>
              <a:rPr lang="en-IE" dirty="0" smtClean="0"/>
              <a:t/>
            </a:r>
            <a:br>
              <a:rPr lang="en-IE" dirty="0" smtClean="0"/>
            </a:br>
            <a:r>
              <a:rPr lang="en-IE" dirty="0"/>
              <a:t/>
            </a:r>
            <a:br>
              <a:rPr lang="en-IE" dirty="0"/>
            </a:br>
            <a:r>
              <a:rPr lang="en-IE" dirty="0" smtClean="0"/>
              <a:t/>
            </a:r>
            <a:br>
              <a:rPr lang="en-IE" dirty="0" smtClean="0"/>
            </a:br>
            <a:r>
              <a:rPr lang="en-IE" dirty="0"/>
              <a:t/>
            </a:r>
            <a:br>
              <a:rPr lang="en-IE" dirty="0"/>
            </a:br>
            <a:r>
              <a:rPr lang="en-IE" dirty="0" smtClean="0"/>
              <a:t/>
            </a:r>
            <a:br>
              <a:rPr lang="en-IE" dirty="0" smtClean="0"/>
            </a:br>
            <a:r>
              <a:rPr lang="en-IE" dirty="0"/>
              <a:t/>
            </a:r>
            <a:br>
              <a:rPr lang="en-IE" dirty="0"/>
            </a:br>
            <a:r>
              <a:rPr lang="en-IE" dirty="0" smtClean="0"/>
              <a:t/>
            </a:r>
            <a:br>
              <a:rPr lang="en-IE" dirty="0" smtClean="0"/>
            </a:br>
            <a:r>
              <a:rPr lang="en-IE" dirty="0"/>
              <a:t/>
            </a:r>
            <a:br>
              <a:rPr lang="en-IE" dirty="0"/>
            </a:br>
            <a:r>
              <a:rPr lang="en-IE" dirty="0" smtClean="0"/>
              <a:t/>
            </a:r>
            <a:br>
              <a:rPr lang="en-IE" dirty="0" smtClean="0"/>
            </a:br>
            <a:r>
              <a:rPr lang="en-IE" dirty="0"/>
              <a:t/>
            </a:r>
            <a:br>
              <a:rPr lang="en-IE" dirty="0"/>
            </a:br>
            <a:r>
              <a:rPr lang="en-IE" dirty="0" smtClean="0"/>
              <a:t/>
            </a:r>
            <a:br>
              <a:rPr lang="en-IE" dirty="0" smtClean="0"/>
            </a:br>
            <a:r>
              <a:rPr lang="en-IE" dirty="0"/>
              <a:t/>
            </a:r>
            <a:br>
              <a:rPr lang="en-IE" dirty="0"/>
            </a:br>
            <a:r>
              <a:rPr lang="en-IE" dirty="0" smtClean="0"/>
              <a:t/>
            </a:r>
            <a:br>
              <a:rPr lang="en-IE" dirty="0" smtClean="0"/>
            </a:br>
            <a:r>
              <a:rPr lang="en-IE" dirty="0"/>
              <a:t/>
            </a:r>
            <a:br>
              <a:rPr lang="en-IE" dirty="0"/>
            </a:br>
            <a:r>
              <a:rPr lang="en-IE" dirty="0" smtClean="0"/>
              <a:t/>
            </a:r>
            <a:br>
              <a:rPr lang="en-IE" dirty="0" smtClean="0"/>
            </a:br>
            <a:r>
              <a:rPr lang="en-IE" dirty="0"/>
              <a:t/>
            </a:r>
            <a:br>
              <a:rPr lang="en-IE" dirty="0"/>
            </a:br>
            <a:r>
              <a:rPr lang="en-IE" dirty="0" smtClean="0"/>
              <a:t/>
            </a:r>
            <a:br>
              <a:rPr lang="en-IE" dirty="0" smtClean="0"/>
            </a:br>
            <a:r>
              <a:rPr lang="en-IE" dirty="0"/>
              <a:t/>
            </a:r>
            <a:br>
              <a:rPr lang="en-IE" dirty="0"/>
            </a:br>
            <a:r>
              <a:rPr lang="en-IE" dirty="0" smtClean="0"/>
              <a:t/>
            </a:r>
            <a:br>
              <a:rPr lang="en-IE" dirty="0" smtClean="0"/>
            </a:br>
            <a:r>
              <a:rPr lang="en-IE" dirty="0"/>
              <a:t/>
            </a:r>
            <a:br>
              <a:rPr lang="en-IE" dirty="0"/>
            </a:br>
            <a:r>
              <a:rPr lang="en-IE" dirty="0" smtClean="0"/>
              <a:t>Romulus and Remus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772816"/>
            <a:ext cx="9144000" cy="4536504"/>
          </a:xfrm>
        </p:spPr>
        <p:txBody>
          <a:bodyPr/>
          <a:lstStyle/>
          <a:p>
            <a:r>
              <a:rPr lang="en-IE" dirty="0" smtClean="0"/>
              <a:t>Romulus and Remus were twin brothers. </a:t>
            </a:r>
          </a:p>
          <a:p>
            <a:r>
              <a:rPr lang="en-IE" dirty="0" smtClean="0"/>
              <a:t>Their</a:t>
            </a:r>
            <a:r>
              <a:rPr lang="en-IE" dirty="0"/>
              <a:t> </a:t>
            </a:r>
            <a:r>
              <a:rPr lang="en-IE" dirty="0" smtClean="0"/>
              <a:t>evil uncle did not like them so he threw them in the river Tiber. A she wolf found them and she took care of them. One day a shepherd found them and took care of them until they were young men . Romulus got angry at Remus and he killed Remus . Romulus </a:t>
            </a:r>
            <a:r>
              <a:rPr lang="en-IE" dirty="0" smtClean="0"/>
              <a:t>built </a:t>
            </a:r>
            <a:r>
              <a:rPr lang="en-IE" dirty="0" smtClean="0"/>
              <a:t>a city it is called Rome.</a:t>
            </a:r>
            <a:endParaRPr lang="en-IE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8064" y="4509120"/>
            <a:ext cx="3073524" cy="208597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3648" y="4506588"/>
            <a:ext cx="2592288" cy="2209799"/>
          </a:xfrm>
          <a:prstGeom prst="rect">
            <a:avLst/>
          </a:prstGeom>
        </p:spPr>
      </p:pic>
      <p:pic>
        <p:nvPicPr>
          <p:cNvPr id="8" name="Recorded Sound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395536" y="18864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58168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7" presetClass="emph" presetSubtype="0" fill="remove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" dur="250" autoRev="1" fill="remov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2" dur="250" autoRev="1" fill="remov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3" dur="250" autoRev="1" fill="remov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" dur="250" autoRev="1" fill="remov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7" presetClass="emph" presetSubtype="0" fill="remove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8" dur="250" autoRev="1" fill="remove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9" dur="250" autoRev="1" fill="remove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20" dur="250" autoRev="1" fill="remove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1" dur="250" autoRev="1" fill="remove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6" dur="23893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audio>
              <p:cMediaNode vol="80000">
                <p:cTn id="2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Gods and goddesses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>
            <a:solidFill>
              <a:srgbClr val="F529C9"/>
            </a:solidFill>
          </a:ln>
        </p:spPr>
        <p:txBody>
          <a:bodyPr/>
          <a:lstStyle/>
          <a:p>
            <a:r>
              <a:rPr lang="en-IE" dirty="0" smtClean="0"/>
              <a:t>Jupiter was the most powerful god . Mars was the god of war . Neptune was the god of the sea . Minerva was the daughter of Jupiter. Janus had two faces. Ceres was the Goddess of </a:t>
            </a:r>
            <a:r>
              <a:rPr lang="en-IE" dirty="0" smtClean="0"/>
              <a:t>agriculture.</a:t>
            </a:r>
            <a:endParaRPr lang="en-IE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4094584"/>
            <a:ext cx="4176464" cy="266312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6056" y="3602031"/>
            <a:ext cx="3888432" cy="32182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61778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 override="childStyle">
                                        <p:cTn id="22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normal"/>
                                          </p:val>
                                        </p:tav>
                                        <p:tav tm="50000">
                                          <p:val>
                                            <p:strVal val="bold"/>
                                          </p:val>
                                        </p:tav>
                                        <p:tav tm="60000">
                                          <p:val>
                                            <p:strVal val="normal"/>
                                          </p:val>
                                        </p:tav>
                                        <p:tav tm="100000">
                                          <p:val>
                                            <p:strVal val="normal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                             POMPEII</a:t>
            </a:r>
            <a:endParaRPr lang="en-IE" dirty="0"/>
          </a:p>
        </p:txBody>
      </p:sp>
      <p:sp>
        <p:nvSpPr>
          <p:cNvPr id="14" name="Content Placeholder 1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IE" dirty="0" smtClean="0"/>
              <a:t>On the 24 August 79 AD Mount Vesuvius erupted and 1600 people died. Hot ash came out of the volcano  and most people died.</a:t>
            </a:r>
          </a:p>
          <a:p>
            <a:pPr marL="0" indent="0">
              <a:buNone/>
            </a:pPr>
            <a:endParaRPr lang="en-IE" dirty="0" smtClean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3212976"/>
            <a:ext cx="7416824" cy="35283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98395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Clothes and fashion</a:t>
            </a:r>
            <a:endParaRPr lang="en-IE" dirty="0"/>
          </a:p>
        </p:txBody>
      </p:sp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IE" dirty="0" smtClean="0"/>
              <a:t>Women in </a:t>
            </a:r>
            <a:r>
              <a:rPr lang="en-IE" dirty="0"/>
              <a:t>R</a:t>
            </a:r>
            <a:r>
              <a:rPr lang="en-IE" dirty="0" smtClean="0"/>
              <a:t>ome dye their lips and wear their slaves hair as a wig. Men shave their beards without soap or water or oil . Men oil their hair .   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4648" y="3553419"/>
            <a:ext cx="4365702" cy="328498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646" y="0"/>
            <a:ext cx="2066925" cy="191683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9664" y="0"/>
            <a:ext cx="3024336" cy="1988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13172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6" presetClass="exit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IE" dirty="0" smtClean="0"/>
              <a:t>The End</a:t>
            </a:r>
            <a:br>
              <a:rPr lang="en-IE" dirty="0" smtClean="0"/>
            </a:br>
            <a:endParaRPr lang="en-IE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347864" y="5517232"/>
            <a:ext cx="2743200" cy="4572000"/>
          </a:xfrm>
        </p:spPr>
        <p:txBody>
          <a:bodyPr>
            <a:normAutofit/>
          </a:bodyPr>
          <a:lstStyle/>
          <a:p>
            <a:r>
              <a:rPr lang="en-IE" sz="2400" dirty="0" smtClean="0"/>
              <a:t>          The End</a:t>
            </a:r>
            <a:endParaRPr lang="en-IE" sz="2400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188640"/>
            <a:ext cx="7488831" cy="518457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13936839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180</TotalTime>
  <Words>241</Words>
  <Application>Microsoft Office PowerPoint</Application>
  <PresentationFormat>On-screen Show (4:3)</PresentationFormat>
  <Paragraphs>96</Paragraphs>
  <Slides>7</Slides>
  <Notes>1</Notes>
  <HiddenSlides>0</HiddenSlides>
  <MMClips>3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Flow</vt:lpstr>
      <vt:lpstr>                       The Romans</vt:lpstr>
      <vt:lpstr>                  ENTERTAINMENT</vt:lpstr>
      <vt:lpstr> Romulus and ramu.                                    Romulus and Remus</vt:lpstr>
      <vt:lpstr>Gods and goddesses</vt:lpstr>
      <vt:lpstr>                             POMPEII</vt:lpstr>
      <vt:lpstr>Clothes and fashion</vt:lpstr>
      <vt:lpstr>The End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Romans</dc:title>
  <dc:creator>User</dc:creator>
  <cp:lastModifiedBy>User</cp:lastModifiedBy>
  <cp:revision>19</cp:revision>
  <dcterms:created xsi:type="dcterms:W3CDTF">2014-02-03T14:18:01Z</dcterms:created>
  <dcterms:modified xsi:type="dcterms:W3CDTF">2014-02-06T15:25:33Z</dcterms:modified>
</cp:coreProperties>
</file>